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slideLayouts/slideLayout11.xml" ContentType="application/vnd.openxmlformats-officedocument.presentationml.slideLayout+xml"/>
  <Override PartName="/ppt/theme/theme7.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8.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9.xml" ContentType="application/vnd.openxmlformats-officedocument.theme+xml"/>
  <Override PartName="/ppt/slideLayouts/slideLayout48.xml" ContentType="application/vnd.openxmlformats-officedocument.presentationml.slideLayout+xml"/>
  <Override PartName="/ppt/theme/theme10.xml" ContentType="application/vnd.openxmlformats-officedocument.theme+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theme/theme12.xml" ContentType="application/vnd.openxmlformats-officedocument.theme+xml"/>
  <Override PartName="/ppt/slideLayouts/slideLayout5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5570" r:id="rId1"/>
    <p:sldMasterId id="2147495534" r:id="rId2"/>
    <p:sldMasterId id="2147496113" r:id="rId3"/>
    <p:sldMasterId id="2147496475" r:id="rId4"/>
    <p:sldMasterId id="2147496282" r:id="rId5"/>
    <p:sldMasterId id="2147496155" r:id="rId6"/>
    <p:sldMasterId id="2147484495" r:id="rId7"/>
    <p:sldMasterId id="2147483875" r:id="rId8"/>
    <p:sldMasterId id="2147496479" r:id="rId9"/>
    <p:sldMasterId id="2147496512" r:id="rId10"/>
    <p:sldMasterId id="2147496767" r:id="rId11"/>
    <p:sldMasterId id="2147496686" r:id="rId12"/>
    <p:sldMasterId id="2147485447" r:id="rId13"/>
  </p:sldMasterIdLst>
  <p:notesMasterIdLst>
    <p:notesMasterId r:id="rId35"/>
  </p:notesMasterIdLst>
  <p:sldIdLst>
    <p:sldId id="2147479646" r:id="rId14"/>
    <p:sldId id="2492" r:id="rId15"/>
    <p:sldId id="2147469540" r:id="rId16"/>
    <p:sldId id="2147479658" r:id="rId17"/>
    <p:sldId id="2147469538" r:id="rId18"/>
    <p:sldId id="2147469528" r:id="rId19"/>
    <p:sldId id="2147469539" r:id="rId20"/>
    <p:sldId id="2147469527" r:id="rId21"/>
    <p:sldId id="2147479659" r:id="rId22"/>
    <p:sldId id="2147469524" r:id="rId23"/>
    <p:sldId id="283" r:id="rId24"/>
    <p:sldId id="2147469529" r:id="rId25"/>
    <p:sldId id="2147469492" r:id="rId26"/>
    <p:sldId id="2147469493" r:id="rId27"/>
    <p:sldId id="288" r:id="rId28"/>
    <p:sldId id="2147469497" r:id="rId29"/>
    <p:sldId id="2147469530" r:id="rId30"/>
    <p:sldId id="2147479657" r:id="rId31"/>
    <p:sldId id="2147469498" r:id="rId32"/>
    <p:sldId id="2147479660" r:id="rId33"/>
    <p:sldId id="214746953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D6CCEC6-92FE-4B7D-84A4-6DACC88C312E}">
          <p14:sldIdLst>
            <p14:sldId id="2147479646"/>
            <p14:sldId id="2492"/>
          </p14:sldIdLst>
        </p14:section>
        <p14:section name="Theory (20)" id="{B6F03F55-DBC5-4365-A86C-9A9B65B732F1}">
          <p14:sldIdLst>
            <p14:sldId id="2147469540"/>
            <p14:sldId id="2147479658"/>
            <p14:sldId id="2147469538"/>
            <p14:sldId id="2147469528"/>
            <p14:sldId id="2147469539"/>
            <p14:sldId id="2147469527"/>
            <p14:sldId id="2147479659"/>
            <p14:sldId id="2147469524"/>
            <p14:sldId id="283"/>
            <p14:sldId id="2147469529"/>
          </p14:sldIdLst>
        </p14:section>
        <p14:section name="OpenAI + Azure AI (10)" id="{4364D1CB-C243-44B5-A2C9-4B18DAD79B18}">
          <p14:sldIdLst>
            <p14:sldId id="2147469492"/>
            <p14:sldId id="2147469493"/>
          </p14:sldIdLst>
        </p14:section>
        <p14:section name="Demo" id="{509A4E3D-10B3-4196-8695-34B19B5BBF89}">
          <p14:sldIdLst>
            <p14:sldId id="288"/>
            <p14:sldId id="2147469497"/>
            <p14:sldId id="2147469530"/>
            <p14:sldId id="2147479657"/>
          </p14:sldIdLst>
        </p14:section>
        <p14:section name="Useful Links" id="{5C768F9C-CB42-4D69-AA5D-44909441571C}">
          <p14:sldIdLst>
            <p14:sldId id="2147469498"/>
            <p14:sldId id="2147479660"/>
            <p14:sldId id="21474695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FDFE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50A99A-DDC5-4055-9478-6CB53A81E294}" v="84" dt="2024-08-22T20:57:57.020"/>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13" autoAdjust="0"/>
    <p:restoredTop sz="91895" autoAdjust="0"/>
  </p:normalViewPr>
  <p:slideViewPr>
    <p:cSldViewPr snapToGrid="0">
      <p:cViewPr varScale="1">
        <p:scale>
          <a:sx n="99" d="100"/>
          <a:sy n="99" d="100"/>
        </p:scale>
        <p:origin x="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tableStyles" Target="tableStyles.xml"/><Relationship Id="rId21" Type="http://schemas.openxmlformats.org/officeDocument/2006/relationships/slide" Target="slides/slide8.xml"/><Relationship Id="rId34" Type="http://schemas.openxmlformats.org/officeDocument/2006/relationships/slide" Target="slides/slide2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Chikuji" userId="a16d1477be174d20" providerId="LiveId" clId="{A650A99A-DDC5-4055-9478-6CB53A81E294}"/>
    <pc:docChg chg="undo custSel addSld delSld modSld modMainMaster delSection modSection">
      <pc:chgData name="Felipe Chikuji" userId="a16d1477be174d20" providerId="LiveId" clId="{A650A99A-DDC5-4055-9478-6CB53A81E294}" dt="2024-08-22T20:59:08.910" v="421" actId="1076"/>
      <pc:docMkLst>
        <pc:docMk/>
      </pc:docMkLst>
      <pc:sldChg chg="del">
        <pc:chgData name="Felipe Chikuji" userId="a16d1477be174d20" providerId="LiveId" clId="{A650A99A-DDC5-4055-9478-6CB53A81E294}" dt="2024-08-22T20:19:05.039" v="16" actId="47"/>
        <pc:sldMkLst>
          <pc:docMk/>
          <pc:sldMk cId="2350264781" sldId="267"/>
        </pc:sldMkLst>
      </pc:sldChg>
      <pc:sldChg chg="del">
        <pc:chgData name="Felipe Chikuji" userId="a16d1477be174d20" providerId="LiveId" clId="{A650A99A-DDC5-4055-9478-6CB53A81E294}" dt="2024-08-22T20:17:30.748" v="2" actId="47"/>
        <pc:sldMkLst>
          <pc:docMk/>
          <pc:sldMk cId="2080915613" sldId="271"/>
        </pc:sldMkLst>
      </pc:sldChg>
      <pc:sldChg chg="del">
        <pc:chgData name="Felipe Chikuji" userId="a16d1477be174d20" providerId="LiveId" clId="{A650A99A-DDC5-4055-9478-6CB53A81E294}" dt="2024-08-22T20:17:45.145" v="3" actId="47"/>
        <pc:sldMkLst>
          <pc:docMk/>
          <pc:sldMk cId="1743100037" sldId="284"/>
        </pc:sldMkLst>
      </pc:sldChg>
      <pc:sldChg chg="del">
        <pc:chgData name="Felipe Chikuji" userId="a16d1477be174d20" providerId="LiveId" clId="{A650A99A-DDC5-4055-9478-6CB53A81E294}" dt="2024-08-22T20:17:28.059" v="1" actId="47"/>
        <pc:sldMkLst>
          <pc:docMk/>
          <pc:sldMk cId="2183225601" sldId="1860"/>
        </pc:sldMkLst>
      </pc:sldChg>
      <pc:sldChg chg="del">
        <pc:chgData name="Felipe Chikuji" userId="a16d1477be174d20" providerId="LiveId" clId="{A650A99A-DDC5-4055-9478-6CB53A81E294}" dt="2024-08-22T20:24:27.067" v="66" actId="47"/>
        <pc:sldMkLst>
          <pc:docMk/>
          <pc:sldMk cId="2837931436" sldId="1875"/>
        </pc:sldMkLst>
      </pc:sldChg>
      <pc:sldChg chg="addSp delSp modSp add mod setBg">
        <pc:chgData name="Felipe Chikuji" userId="a16d1477be174d20" providerId="LiveId" clId="{A650A99A-DDC5-4055-9478-6CB53A81E294}" dt="2024-08-22T20:30:36.122" v="215" actId="14100"/>
        <pc:sldMkLst>
          <pc:docMk/>
          <pc:sldMk cId="3931505461" sldId="2492"/>
        </pc:sldMkLst>
        <pc:spChg chg="add del mod">
          <ac:chgData name="Felipe Chikuji" userId="a16d1477be174d20" providerId="LiveId" clId="{A650A99A-DDC5-4055-9478-6CB53A81E294}" dt="2024-08-22T20:30:23.426" v="191" actId="478"/>
          <ac:spMkLst>
            <pc:docMk/>
            <pc:sldMk cId="3931505461" sldId="2492"/>
            <ac:spMk id="3" creationId="{80EECF8F-163B-5B8E-DCD7-789CBA7FB81B}"/>
          </ac:spMkLst>
        </pc:spChg>
        <pc:spChg chg="add mod">
          <ac:chgData name="Felipe Chikuji" userId="a16d1477be174d20" providerId="LiveId" clId="{A650A99A-DDC5-4055-9478-6CB53A81E294}" dt="2024-08-22T20:30:36.122" v="215" actId="14100"/>
          <ac:spMkLst>
            <pc:docMk/>
            <pc:sldMk cId="3931505461" sldId="2492"/>
            <ac:spMk id="5" creationId="{9106F48D-7765-6A63-7797-C7482E7E5FD8}"/>
          </ac:spMkLst>
        </pc:spChg>
        <pc:spChg chg="del mod">
          <ac:chgData name="Felipe Chikuji" userId="a16d1477be174d20" providerId="LiveId" clId="{A650A99A-DDC5-4055-9478-6CB53A81E294}" dt="2024-08-22T20:30:21.568" v="190" actId="478"/>
          <ac:spMkLst>
            <pc:docMk/>
            <pc:sldMk cId="3931505461" sldId="2492"/>
            <ac:spMk id="7" creationId="{8B0B244D-C3C0-7226-867D-6D9E862B0256}"/>
          </ac:spMkLst>
        </pc:spChg>
        <pc:graphicFrameChg chg="mod">
          <ac:chgData name="Felipe Chikuji" userId="a16d1477be174d20" providerId="LiveId" clId="{A650A99A-DDC5-4055-9478-6CB53A81E294}" dt="2024-08-22T20:24:07.336" v="45" actId="20577"/>
          <ac:graphicFrameMkLst>
            <pc:docMk/>
            <pc:sldMk cId="3931505461" sldId="2492"/>
            <ac:graphicFrameMk id="14" creationId="{D334A500-A255-872D-FE31-5DC28FCC7164}"/>
          </ac:graphicFrameMkLst>
        </pc:graphicFrameChg>
      </pc:sldChg>
      <pc:sldChg chg="del">
        <pc:chgData name="Felipe Chikuji" userId="a16d1477be174d20" providerId="LiveId" clId="{A650A99A-DDC5-4055-9478-6CB53A81E294}" dt="2024-08-22T20:25:48.592" v="121" actId="47"/>
        <pc:sldMkLst>
          <pc:docMk/>
          <pc:sldMk cId="3282997948" sldId="2147469490"/>
        </pc:sldMkLst>
      </pc:sldChg>
      <pc:sldChg chg="modSp">
        <pc:chgData name="Felipe Chikuji" userId="a16d1477be174d20" providerId="LiveId" clId="{A650A99A-DDC5-4055-9478-6CB53A81E294}" dt="2024-08-22T20:26:08.304" v="122" actId="20577"/>
        <pc:sldMkLst>
          <pc:docMk/>
          <pc:sldMk cId="1866310187" sldId="2147469493"/>
        </pc:sldMkLst>
        <pc:spChg chg="mod">
          <ac:chgData name="Felipe Chikuji" userId="a16d1477be174d20" providerId="LiveId" clId="{A650A99A-DDC5-4055-9478-6CB53A81E294}" dt="2024-08-22T20:26:08.304" v="122" actId="20577"/>
          <ac:spMkLst>
            <pc:docMk/>
            <pc:sldMk cId="1866310187" sldId="2147469493"/>
            <ac:spMk id="59" creationId="{763D1506-74DB-30DB-8B1C-2F28014147BD}"/>
          </ac:spMkLst>
        </pc:spChg>
      </pc:sldChg>
      <pc:sldChg chg="del">
        <pc:chgData name="Felipe Chikuji" userId="a16d1477be174d20" providerId="LiveId" clId="{A650A99A-DDC5-4055-9478-6CB53A81E294}" dt="2024-08-22T20:27:43.644" v="177" actId="47"/>
        <pc:sldMkLst>
          <pc:docMk/>
          <pc:sldMk cId="963545220" sldId="2147469495"/>
        </pc:sldMkLst>
      </pc:sldChg>
      <pc:sldChg chg="addSp modSp add del mod modAnim modShow">
        <pc:chgData name="Felipe Chikuji" userId="a16d1477be174d20" providerId="LiveId" clId="{A650A99A-DDC5-4055-9478-6CB53A81E294}" dt="2024-08-22T20:57:57.020" v="415"/>
        <pc:sldMkLst>
          <pc:docMk/>
          <pc:sldMk cId="3462447241" sldId="2147469498"/>
        </pc:sldMkLst>
        <pc:spChg chg="mod">
          <ac:chgData name="Felipe Chikuji" userId="a16d1477be174d20" providerId="LiveId" clId="{A650A99A-DDC5-4055-9478-6CB53A81E294}" dt="2024-08-22T20:57:42.260" v="413" actId="14100"/>
          <ac:spMkLst>
            <pc:docMk/>
            <pc:sldMk cId="3462447241" sldId="2147469498"/>
            <ac:spMk id="2" creationId="{9CEB954D-8AC9-29F8-C179-DEFBBA665962}"/>
          </ac:spMkLst>
        </pc:spChg>
        <pc:spChg chg="add mod">
          <ac:chgData name="Felipe Chikuji" userId="a16d1477be174d20" providerId="LiveId" clId="{A650A99A-DDC5-4055-9478-6CB53A81E294}" dt="2024-08-22T20:57:45.610" v="414" actId="1076"/>
          <ac:spMkLst>
            <pc:docMk/>
            <pc:sldMk cId="3462447241" sldId="2147469498"/>
            <ac:spMk id="5" creationId="{F9F3692E-7AB0-F67C-A632-BC82E5477BB8}"/>
          </ac:spMkLst>
        </pc:spChg>
      </pc:sldChg>
      <pc:sldChg chg="del">
        <pc:chgData name="Felipe Chikuji" userId="a16d1477be174d20" providerId="LiveId" clId="{A650A99A-DDC5-4055-9478-6CB53A81E294}" dt="2024-08-22T20:19:00.158" v="12" actId="47"/>
        <pc:sldMkLst>
          <pc:docMk/>
          <pc:sldMk cId="4225812688" sldId="2147469500"/>
        </pc:sldMkLst>
      </pc:sldChg>
      <pc:sldChg chg="del">
        <pc:chgData name="Felipe Chikuji" userId="a16d1477be174d20" providerId="LiveId" clId="{A650A99A-DDC5-4055-9478-6CB53A81E294}" dt="2024-08-22T20:19:01.947" v="13" actId="47"/>
        <pc:sldMkLst>
          <pc:docMk/>
          <pc:sldMk cId="3582299757" sldId="2147469503"/>
        </pc:sldMkLst>
      </pc:sldChg>
      <pc:sldChg chg="del">
        <pc:chgData name="Felipe Chikuji" userId="a16d1477be174d20" providerId="LiveId" clId="{A650A99A-DDC5-4055-9478-6CB53A81E294}" dt="2024-08-22T20:18:59.371" v="11" actId="47"/>
        <pc:sldMkLst>
          <pc:docMk/>
          <pc:sldMk cId="1618583762" sldId="2147469509"/>
        </pc:sldMkLst>
      </pc:sldChg>
      <pc:sldChg chg="modSp mod">
        <pc:chgData name="Felipe Chikuji" userId="a16d1477be174d20" providerId="LiveId" clId="{A650A99A-DDC5-4055-9478-6CB53A81E294}" dt="2024-08-22T20:27:48.113" v="189" actId="20577"/>
        <pc:sldMkLst>
          <pc:docMk/>
          <pc:sldMk cId="690312611" sldId="2147469530"/>
        </pc:sldMkLst>
        <pc:spChg chg="mod">
          <ac:chgData name="Felipe Chikuji" userId="a16d1477be174d20" providerId="LiveId" clId="{A650A99A-DDC5-4055-9478-6CB53A81E294}" dt="2024-08-22T20:27:48.113" v="189" actId="20577"/>
          <ac:spMkLst>
            <pc:docMk/>
            <pc:sldMk cId="690312611" sldId="2147469530"/>
            <ac:spMk id="4" creationId="{18AD1D92-96E4-4C8B-B78A-CFAD8842AE41}"/>
          </ac:spMkLst>
        </pc:spChg>
      </pc:sldChg>
      <pc:sldChg chg="del">
        <pc:chgData name="Felipe Chikuji" userId="a16d1477be174d20" providerId="LiveId" clId="{A650A99A-DDC5-4055-9478-6CB53A81E294}" dt="2024-08-22T20:19:03.409" v="14" actId="47"/>
        <pc:sldMkLst>
          <pc:docMk/>
          <pc:sldMk cId="3584827217" sldId="2147469531"/>
        </pc:sldMkLst>
      </pc:sldChg>
      <pc:sldChg chg="del">
        <pc:chgData name="Felipe Chikuji" userId="a16d1477be174d20" providerId="LiveId" clId="{A650A99A-DDC5-4055-9478-6CB53A81E294}" dt="2024-08-22T20:19:05.657" v="17" actId="47"/>
        <pc:sldMkLst>
          <pc:docMk/>
          <pc:sldMk cId="3339854702" sldId="2147469534"/>
        </pc:sldMkLst>
      </pc:sldChg>
      <pc:sldChg chg="del">
        <pc:chgData name="Felipe Chikuji" userId="a16d1477be174d20" providerId="LiveId" clId="{A650A99A-DDC5-4055-9478-6CB53A81E294}" dt="2024-08-22T20:19:04.042" v="15" actId="47"/>
        <pc:sldMkLst>
          <pc:docMk/>
          <pc:sldMk cId="423556564" sldId="2147469535"/>
        </pc:sldMkLst>
      </pc:sldChg>
      <pc:sldChg chg="del">
        <pc:chgData name="Felipe Chikuji" userId="a16d1477be174d20" providerId="LiveId" clId="{A650A99A-DDC5-4055-9478-6CB53A81E294}" dt="2024-08-22T20:24:15.788" v="46" actId="47"/>
        <pc:sldMkLst>
          <pc:docMk/>
          <pc:sldMk cId="1632260128" sldId="2147469536"/>
        </pc:sldMkLst>
      </pc:sldChg>
      <pc:sldChg chg="del">
        <pc:chgData name="Felipe Chikuji" userId="a16d1477be174d20" providerId="LiveId" clId="{A650A99A-DDC5-4055-9478-6CB53A81E294}" dt="2024-08-22T20:24:24.121" v="65" actId="47"/>
        <pc:sldMkLst>
          <pc:docMk/>
          <pc:sldMk cId="1812277575" sldId="2147469537"/>
        </pc:sldMkLst>
      </pc:sldChg>
      <pc:sldChg chg="addSp modSp mod">
        <pc:chgData name="Felipe Chikuji" userId="a16d1477be174d20" providerId="LiveId" clId="{A650A99A-DDC5-4055-9478-6CB53A81E294}" dt="2024-08-22T20:59:08.910" v="421" actId="1076"/>
        <pc:sldMkLst>
          <pc:docMk/>
          <pc:sldMk cId="515265457" sldId="2147469539"/>
        </pc:sldMkLst>
        <pc:spChg chg="mod">
          <ac:chgData name="Felipe Chikuji" userId="a16d1477be174d20" providerId="LiveId" clId="{A650A99A-DDC5-4055-9478-6CB53A81E294}" dt="2024-08-22T20:58:55.957" v="416" actId="1076"/>
          <ac:spMkLst>
            <pc:docMk/>
            <pc:sldMk cId="515265457" sldId="2147469539"/>
            <ac:spMk id="4" creationId="{18AD1D92-96E4-4C8B-B78A-CFAD8842AE41}"/>
          </ac:spMkLst>
        </pc:spChg>
        <pc:picChg chg="add mod">
          <ac:chgData name="Felipe Chikuji" userId="a16d1477be174d20" providerId="LiveId" clId="{A650A99A-DDC5-4055-9478-6CB53A81E294}" dt="2024-08-22T20:59:08.910" v="421" actId="1076"/>
          <ac:picMkLst>
            <pc:docMk/>
            <pc:sldMk cId="515265457" sldId="2147469539"/>
            <ac:picMk id="3" creationId="{0D8A92E7-3BFC-460A-473A-DC1584194363}"/>
          </ac:picMkLst>
        </pc:picChg>
      </pc:sldChg>
      <pc:sldChg chg="modSp mod">
        <pc:chgData name="Felipe Chikuji" userId="a16d1477be174d20" providerId="LiveId" clId="{A650A99A-DDC5-4055-9478-6CB53A81E294}" dt="2024-08-22T20:24:22.016" v="64" actId="20577"/>
        <pc:sldMkLst>
          <pc:docMk/>
          <pc:sldMk cId="57430823" sldId="2147469540"/>
        </pc:sldMkLst>
        <pc:spChg chg="mod">
          <ac:chgData name="Felipe Chikuji" userId="a16d1477be174d20" providerId="LiveId" clId="{A650A99A-DDC5-4055-9478-6CB53A81E294}" dt="2024-08-22T20:24:22.016" v="64" actId="20577"/>
          <ac:spMkLst>
            <pc:docMk/>
            <pc:sldMk cId="57430823" sldId="2147469540"/>
            <ac:spMk id="4" creationId="{18AD1D92-96E4-4C8B-B78A-CFAD8842AE41}"/>
          </ac:spMkLst>
        </pc:spChg>
      </pc:sldChg>
      <pc:sldChg chg="modSp add mod">
        <pc:chgData name="Felipe Chikuji" userId="a16d1477be174d20" providerId="LiveId" clId="{A650A99A-DDC5-4055-9478-6CB53A81E294}" dt="2024-08-22T20:38:05.929" v="349" actId="20577"/>
        <pc:sldMkLst>
          <pc:docMk/>
          <pc:sldMk cId="3781210061" sldId="2147479646"/>
        </pc:sldMkLst>
        <pc:spChg chg="mod">
          <ac:chgData name="Felipe Chikuji" userId="a16d1477be174d20" providerId="LiveId" clId="{A650A99A-DDC5-4055-9478-6CB53A81E294}" dt="2024-08-22T20:38:05.929" v="349" actId="20577"/>
          <ac:spMkLst>
            <pc:docMk/>
            <pc:sldMk cId="3781210061" sldId="2147479646"/>
            <ac:spMk id="10" creationId="{28157DC8-1EC4-9D85-AD68-9C14BA77DACF}"/>
          </ac:spMkLst>
        </pc:spChg>
        <pc:spChg chg="mod">
          <ac:chgData name="Felipe Chikuji" userId="a16d1477be174d20" providerId="LiveId" clId="{A650A99A-DDC5-4055-9478-6CB53A81E294}" dt="2024-08-22T20:21:56.092" v="29" actId="207"/>
          <ac:spMkLst>
            <pc:docMk/>
            <pc:sldMk cId="3781210061" sldId="2147479646"/>
            <ac:spMk id="14" creationId="{C40342C3-35F2-B974-1521-122BCD043C81}"/>
          </ac:spMkLst>
        </pc:spChg>
      </pc:sldChg>
      <pc:sldChg chg="addSp delSp modSp add mod modAnim">
        <pc:chgData name="Felipe Chikuji" userId="a16d1477be174d20" providerId="LiveId" clId="{A650A99A-DDC5-4055-9478-6CB53A81E294}" dt="2024-08-22T20:27:38.664" v="176" actId="20577"/>
        <pc:sldMkLst>
          <pc:docMk/>
          <pc:sldMk cId="2591426588" sldId="2147479657"/>
        </pc:sldMkLst>
        <pc:spChg chg="del mod">
          <ac:chgData name="Felipe Chikuji" userId="a16d1477be174d20" providerId="LiveId" clId="{A650A99A-DDC5-4055-9478-6CB53A81E294}" dt="2024-08-22T20:27:26.531" v="147" actId="478"/>
          <ac:spMkLst>
            <pc:docMk/>
            <pc:sldMk cId="2591426588" sldId="2147479657"/>
            <ac:spMk id="2" creationId="{468DC964-EB26-5E40-EA93-F6D04E31C2AD}"/>
          </ac:spMkLst>
        </pc:spChg>
        <pc:spChg chg="add del mod">
          <ac:chgData name="Felipe Chikuji" userId="a16d1477be174d20" providerId="LiveId" clId="{A650A99A-DDC5-4055-9478-6CB53A81E294}" dt="2024-08-22T20:27:27.956" v="148" actId="478"/>
          <ac:spMkLst>
            <pc:docMk/>
            <pc:sldMk cId="2591426588" sldId="2147479657"/>
            <ac:spMk id="5" creationId="{6961AEE8-3C03-88AF-79CE-FF5DEFFE5056}"/>
          </ac:spMkLst>
        </pc:spChg>
        <pc:spChg chg="add mod">
          <ac:chgData name="Felipe Chikuji" userId="a16d1477be174d20" providerId="LiveId" clId="{A650A99A-DDC5-4055-9478-6CB53A81E294}" dt="2024-08-22T20:27:38.664" v="176" actId="20577"/>
          <ac:spMkLst>
            <pc:docMk/>
            <pc:sldMk cId="2591426588" sldId="2147479657"/>
            <ac:spMk id="6" creationId="{D03FE9E2-46C4-3AB4-F0A3-269192EA0FB6}"/>
          </ac:spMkLst>
        </pc:spChg>
        <pc:picChg chg="del">
          <ac:chgData name="Felipe Chikuji" userId="a16d1477be174d20" providerId="LiveId" clId="{A650A99A-DDC5-4055-9478-6CB53A81E294}" dt="2024-08-22T20:19:07.850" v="18" actId="478"/>
          <ac:picMkLst>
            <pc:docMk/>
            <pc:sldMk cId="2591426588" sldId="2147479657"/>
            <ac:picMk id="4" creationId="{FFD755C5-2A77-29DE-7B9D-F6DFA3DE9117}"/>
          </ac:picMkLst>
        </pc:picChg>
      </pc:sldChg>
      <pc:sldChg chg="addSp delSp modSp new mod">
        <pc:chgData name="Felipe Chikuji" userId="a16d1477be174d20" providerId="LiveId" clId="{A650A99A-DDC5-4055-9478-6CB53A81E294}" dt="2024-08-22T20:44:06.638" v="374" actId="1076"/>
        <pc:sldMkLst>
          <pc:docMk/>
          <pc:sldMk cId="710790215" sldId="2147479658"/>
        </pc:sldMkLst>
        <pc:spChg chg="del">
          <ac:chgData name="Felipe Chikuji" userId="a16d1477be174d20" providerId="LiveId" clId="{A650A99A-DDC5-4055-9478-6CB53A81E294}" dt="2024-08-22T20:30:45.393" v="217" actId="478"/>
          <ac:spMkLst>
            <pc:docMk/>
            <pc:sldMk cId="710790215" sldId="2147479658"/>
            <ac:spMk id="2" creationId="{47C9A132-4FD7-E0F7-63FC-54472942F8A2}"/>
          </ac:spMkLst>
        </pc:spChg>
        <pc:spChg chg="add del">
          <ac:chgData name="Felipe Chikuji" userId="a16d1477be174d20" providerId="LiveId" clId="{A650A99A-DDC5-4055-9478-6CB53A81E294}" dt="2024-08-22T20:43:15.699" v="351" actId="22"/>
          <ac:spMkLst>
            <pc:docMk/>
            <pc:sldMk cId="710790215" sldId="2147479658"/>
            <ac:spMk id="4" creationId="{9462BC70-31C3-1A9F-3027-9FFD1232D20C}"/>
          </ac:spMkLst>
        </pc:spChg>
        <pc:spChg chg="add mod">
          <ac:chgData name="Felipe Chikuji" userId="a16d1477be174d20" providerId="LiveId" clId="{A650A99A-DDC5-4055-9478-6CB53A81E294}" dt="2024-08-22T20:43:58.807" v="370" actId="1076"/>
          <ac:spMkLst>
            <pc:docMk/>
            <pc:sldMk cId="710790215" sldId="2147479658"/>
            <ac:spMk id="6" creationId="{F37A3E23-22A0-36C6-8740-0D29395878DA}"/>
          </ac:spMkLst>
        </pc:spChg>
        <pc:picChg chg="add mod">
          <ac:chgData name="Felipe Chikuji" userId="a16d1477be174d20" providerId="LiveId" clId="{A650A99A-DDC5-4055-9478-6CB53A81E294}" dt="2024-08-22T20:44:06.638" v="374" actId="1076"/>
          <ac:picMkLst>
            <pc:docMk/>
            <pc:sldMk cId="710790215" sldId="2147479658"/>
            <ac:picMk id="8" creationId="{F620EE6F-037A-E3CB-C54C-DD15E39C43EB}"/>
          </ac:picMkLst>
        </pc:picChg>
      </pc:sldChg>
      <pc:sldChg chg="add del">
        <pc:chgData name="Felipe Chikuji" userId="a16d1477be174d20" providerId="LiveId" clId="{A650A99A-DDC5-4055-9478-6CB53A81E294}" dt="2024-08-22T20:19:16.614" v="20" actId="47"/>
        <pc:sldMkLst>
          <pc:docMk/>
          <pc:sldMk cId="1691708244" sldId="2147479658"/>
        </pc:sldMkLst>
      </pc:sldChg>
      <pc:sldChg chg="addSp delSp modSp new mod">
        <pc:chgData name="Felipe Chikuji" userId="a16d1477be174d20" providerId="LiveId" clId="{A650A99A-DDC5-4055-9478-6CB53A81E294}" dt="2024-08-22T20:37:13.727" v="329" actId="20577"/>
        <pc:sldMkLst>
          <pc:docMk/>
          <pc:sldMk cId="2784949047" sldId="2147479659"/>
        </pc:sldMkLst>
        <pc:spChg chg="del mod">
          <ac:chgData name="Felipe Chikuji" userId="a16d1477be174d20" providerId="LiveId" clId="{A650A99A-DDC5-4055-9478-6CB53A81E294}" dt="2024-08-22T20:32:31.801" v="262" actId="478"/>
          <ac:spMkLst>
            <pc:docMk/>
            <pc:sldMk cId="2784949047" sldId="2147479659"/>
            <ac:spMk id="2" creationId="{E4901936-F775-CBD4-7CC2-46CDA0F8EF83}"/>
          </ac:spMkLst>
        </pc:spChg>
        <pc:spChg chg="del mod">
          <ac:chgData name="Felipe Chikuji" userId="a16d1477be174d20" providerId="LiveId" clId="{A650A99A-DDC5-4055-9478-6CB53A81E294}" dt="2024-08-22T20:32:32.929" v="263" actId="478"/>
          <ac:spMkLst>
            <pc:docMk/>
            <pc:sldMk cId="2784949047" sldId="2147479659"/>
            <ac:spMk id="3" creationId="{AE78EDDF-2596-47B5-AAE6-1EE040FD7CA9}"/>
          </ac:spMkLst>
        </pc:spChg>
        <pc:spChg chg="del">
          <ac:chgData name="Felipe Chikuji" userId="a16d1477be174d20" providerId="LiveId" clId="{A650A99A-DDC5-4055-9478-6CB53A81E294}" dt="2024-08-22T20:32:35.351" v="266" actId="478"/>
          <ac:spMkLst>
            <pc:docMk/>
            <pc:sldMk cId="2784949047" sldId="2147479659"/>
            <ac:spMk id="4" creationId="{5AA7BBF4-6BE7-17C8-C466-FEEAA188F42C}"/>
          </ac:spMkLst>
        </pc:spChg>
        <pc:spChg chg="mod">
          <ac:chgData name="Felipe Chikuji" userId="a16d1477be174d20" providerId="LiveId" clId="{A650A99A-DDC5-4055-9478-6CB53A81E294}" dt="2024-08-22T20:31:49.735" v="241" actId="20577"/>
          <ac:spMkLst>
            <pc:docMk/>
            <pc:sldMk cId="2784949047" sldId="2147479659"/>
            <ac:spMk id="5" creationId="{84E19EDE-8398-24C5-EF20-3717C50857C9}"/>
          </ac:spMkLst>
        </pc:spChg>
        <pc:spChg chg="mod">
          <ac:chgData name="Felipe Chikuji" userId="a16d1477be174d20" providerId="LiveId" clId="{A650A99A-DDC5-4055-9478-6CB53A81E294}" dt="2024-08-22T20:36:39.024" v="311" actId="20577"/>
          <ac:spMkLst>
            <pc:docMk/>
            <pc:sldMk cId="2784949047" sldId="2147479659"/>
            <ac:spMk id="6" creationId="{3F2F181C-2616-E338-0A30-3BCC6F3E0EB1}"/>
          </ac:spMkLst>
        </pc:spChg>
        <pc:spChg chg="add del mod">
          <ac:chgData name="Felipe Chikuji" userId="a16d1477be174d20" providerId="LiveId" clId="{A650A99A-DDC5-4055-9478-6CB53A81E294}" dt="2024-08-22T20:32:33.649" v="264" actId="478"/>
          <ac:spMkLst>
            <pc:docMk/>
            <pc:sldMk cId="2784949047" sldId="2147479659"/>
            <ac:spMk id="8" creationId="{DC9BE265-8CEE-C8BE-83E5-05A62106DAD5}"/>
          </ac:spMkLst>
        </pc:spChg>
        <pc:spChg chg="add del mod">
          <ac:chgData name="Felipe Chikuji" userId="a16d1477be174d20" providerId="LiveId" clId="{A650A99A-DDC5-4055-9478-6CB53A81E294}" dt="2024-08-22T20:32:34.365" v="265" actId="478"/>
          <ac:spMkLst>
            <pc:docMk/>
            <pc:sldMk cId="2784949047" sldId="2147479659"/>
            <ac:spMk id="10" creationId="{DDBC9CD7-716B-6FD3-393C-483BB3501519}"/>
          </ac:spMkLst>
        </pc:spChg>
        <pc:spChg chg="add mod">
          <ac:chgData name="Felipe Chikuji" userId="a16d1477be174d20" providerId="LiveId" clId="{A650A99A-DDC5-4055-9478-6CB53A81E294}" dt="2024-08-22T20:36:12.440" v="304" actId="14100"/>
          <ac:spMkLst>
            <pc:docMk/>
            <pc:sldMk cId="2784949047" sldId="2147479659"/>
            <ac:spMk id="13" creationId="{8A1DBF63-6C11-CC28-2F78-05670DFCCD9B}"/>
          </ac:spMkLst>
        </pc:spChg>
        <pc:spChg chg="add mod">
          <ac:chgData name="Felipe Chikuji" userId="a16d1477be174d20" providerId="LiveId" clId="{A650A99A-DDC5-4055-9478-6CB53A81E294}" dt="2024-08-22T20:37:13.727" v="329" actId="20577"/>
          <ac:spMkLst>
            <pc:docMk/>
            <pc:sldMk cId="2784949047" sldId="2147479659"/>
            <ac:spMk id="16" creationId="{5B739C1B-6183-BB83-FFC4-0AC4A90A9579}"/>
          </ac:spMkLst>
        </pc:spChg>
        <pc:picChg chg="add mod">
          <ac:chgData name="Felipe Chikuji" userId="a16d1477be174d20" providerId="LiveId" clId="{A650A99A-DDC5-4055-9478-6CB53A81E294}" dt="2024-08-22T20:35:59.182" v="295" actId="1076"/>
          <ac:picMkLst>
            <pc:docMk/>
            <pc:sldMk cId="2784949047" sldId="2147479659"/>
            <ac:picMk id="12" creationId="{D20075FB-7E53-10C6-3429-6C637248E502}"/>
          </ac:picMkLst>
        </pc:picChg>
        <pc:picChg chg="add mod">
          <ac:chgData name="Felipe Chikuji" userId="a16d1477be174d20" providerId="LiveId" clId="{A650A99A-DDC5-4055-9478-6CB53A81E294}" dt="2024-08-22T20:37:03.179" v="316" actId="1076"/>
          <ac:picMkLst>
            <pc:docMk/>
            <pc:sldMk cId="2784949047" sldId="2147479659"/>
            <ac:picMk id="15" creationId="{33FCA035-59D0-FE5C-DBB8-C396C85A3657}"/>
          </ac:picMkLst>
        </pc:picChg>
      </pc:sldChg>
      <pc:sldChg chg="addSp modSp new mod modAnim">
        <pc:chgData name="Felipe Chikuji" userId="a16d1477be174d20" providerId="LiveId" clId="{A650A99A-DDC5-4055-9478-6CB53A81E294}" dt="2024-08-22T20:56:42.529" v="402" actId="1076"/>
        <pc:sldMkLst>
          <pc:docMk/>
          <pc:sldMk cId="2791210636" sldId="2147479660"/>
        </pc:sldMkLst>
        <pc:spChg chg="add mod">
          <ac:chgData name="Felipe Chikuji" userId="a16d1477be174d20" providerId="LiveId" clId="{A650A99A-DDC5-4055-9478-6CB53A81E294}" dt="2024-08-22T20:55:50.281" v="396" actId="1076"/>
          <ac:spMkLst>
            <pc:docMk/>
            <pc:sldMk cId="2791210636" sldId="2147479660"/>
            <ac:spMk id="2" creationId="{B078C77F-26C8-A744-A0C2-40332F4FBC06}"/>
          </ac:spMkLst>
        </pc:spChg>
        <pc:spChg chg="add mod">
          <ac:chgData name="Felipe Chikuji" userId="a16d1477be174d20" providerId="LiveId" clId="{A650A99A-DDC5-4055-9478-6CB53A81E294}" dt="2024-08-22T20:56:23.883" v="398" actId="1076"/>
          <ac:spMkLst>
            <pc:docMk/>
            <pc:sldMk cId="2791210636" sldId="2147479660"/>
            <ac:spMk id="4" creationId="{6EF96D64-6E40-8FF2-5419-AF191187E93F}"/>
          </ac:spMkLst>
        </pc:spChg>
        <pc:picChg chg="add mod">
          <ac:chgData name="Felipe Chikuji" userId="a16d1477be174d20" providerId="LiveId" clId="{A650A99A-DDC5-4055-9478-6CB53A81E294}" dt="2024-08-22T20:56:42.529" v="402" actId="1076"/>
          <ac:picMkLst>
            <pc:docMk/>
            <pc:sldMk cId="2791210636" sldId="2147479660"/>
            <ac:picMk id="6" creationId="{78E33011-D629-EFA1-FC8B-000DAED08986}"/>
          </ac:picMkLst>
        </pc:picChg>
      </pc:sldChg>
      <pc:sldChg chg="delSp add del mod">
        <pc:chgData name="Felipe Chikuji" userId="a16d1477be174d20" providerId="LiveId" clId="{A650A99A-DDC5-4055-9478-6CB53A81E294}" dt="2024-08-22T20:19:51.282" v="25" actId="47"/>
        <pc:sldMkLst>
          <pc:docMk/>
          <pc:sldMk cId="1948848490" sldId="2147479663"/>
        </pc:sldMkLst>
        <pc:picChg chg="del">
          <ac:chgData name="Felipe Chikuji" userId="a16d1477be174d20" providerId="LiveId" clId="{A650A99A-DDC5-4055-9478-6CB53A81E294}" dt="2024-08-22T20:19:25.525" v="22" actId="478"/>
          <ac:picMkLst>
            <pc:docMk/>
            <pc:sldMk cId="1948848490" sldId="2147479663"/>
            <ac:picMk id="3" creationId="{8E0490FA-4F5E-BA7B-6214-25FC46077F7B}"/>
          </ac:picMkLst>
        </pc:picChg>
      </pc:sldChg>
      <pc:sldChg chg="add del">
        <pc:chgData name="Felipe Chikuji" userId="a16d1477be174d20" providerId="LiveId" clId="{A650A99A-DDC5-4055-9478-6CB53A81E294}" dt="2024-08-22T20:19:44.014" v="24" actId="47"/>
        <pc:sldMkLst>
          <pc:docMk/>
          <pc:sldMk cId="2185565237" sldId="2147479664"/>
        </pc:sldMkLst>
      </pc:sldChg>
      <pc:sldMasterChg chg="delSldLayout modSldLayout">
        <pc:chgData name="Felipe Chikuji" userId="a16d1477be174d20" providerId="LiveId" clId="{A650A99A-DDC5-4055-9478-6CB53A81E294}" dt="2024-08-22T20:22:18.892" v="30" actId="207"/>
        <pc:sldMasterMkLst>
          <pc:docMk/>
          <pc:sldMasterMk cId="1423913224" sldId="2147483875"/>
        </pc:sldMasterMkLst>
        <pc:sldLayoutChg chg="del">
          <pc:chgData name="Felipe Chikuji" userId="a16d1477be174d20" providerId="LiveId" clId="{A650A99A-DDC5-4055-9478-6CB53A81E294}" dt="2024-08-22T20:17:28.059" v="1" actId="47"/>
          <pc:sldLayoutMkLst>
            <pc:docMk/>
            <pc:sldMasterMk cId="1423913224" sldId="2147483875"/>
            <pc:sldLayoutMk cId="2543163816" sldId="2147496813"/>
          </pc:sldLayoutMkLst>
        </pc:sldLayoutChg>
        <pc:sldLayoutChg chg="modSp mod">
          <pc:chgData name="Felipe Chikuji" userId="a16d1477be174d20" providerId="LiveId" clId="{A650A99A-DDC5-4055-9478-6CB53A81E294}" dt="2024-08-22T20:22:18.892" v="30" actId="207"/>
          <pc:sldLayoutMkLst>
            <pc:docMk/>
            <pc:sldMasterMk cId="1423913224" sldId="2147483875"/>
            <pc:sldLayoutMk cId="2534897377" sldId="2147496815"/>
          </pc:sldLayoutMkLst>
          <pc:spChg chg="mod">
            <ac:chgData name="Felipe Chikuji" userId="a16d1477be174d20" providerId="LiveId" clId="{A650A99A-DDC5-4055-9478-6CB53A81E294}" dt="2024-08-22T20:22:18.892" v="30" actId="207"/>
            <ac:spMkLst>
              <pc:docMk/>
              <pc:sldMasterMk cId="1423913224" sldId="2147483875"/>
              <pc:sldLayoutMk cId="2534897377" sldId="2147496815"/>
              <ac:spMk id="2" creationId="{F498D001-187F-4EAE-90FC-DC4275E1A08F}"/>
            </ac:spMkLst>
          </pc:spChg>
        </pc:sldLayoutChg>
      </pc:sldMasterChg>
      <pc:sldMasterChg chg="delSldLayout modSldLayout">
        <pc:chgData name="Felipe Chikuji" userId="a16d1477be174d20" providerId="LiveId" clId="{A650A99A-DDC5-4055-9478-6CB53A81E294}" dt="2024-08-22T20:27:01.763" v="125" actId="1076"/>
        <pc:sldMasterMkLst>
          <pc:docMk/>
          <pc:sldMasterMk cId="2128120447" sldId="2147496113"/>
        </pc:sldMasterMkLst>
        <pc:sldLayoutChg chg="del">
          <pc:chgData name="Felipe Chikuji" userId="a16d1477be174d20" providerId="LiveId" clId="{A650A99A-DDC5-4055-9478-6CB53A81E294}" dt="2024-08-22T20:24:27.067" v="66" actId="47"/>
          <pc:sldLayoutMkLst>
            <pc:docMk/>
            <pc:sldMasterMk cId="2128120447" sldId="2147496113"/>
            <pc:sldLayoutMk cId="3293800301" sldId="2147496814"/>
          </pc:sldLayoutMkLst>
        </pc:sldLayoutChg>
        <pc:sldLayoutChg chg="modSp mod">
          <pc:chgData name="Felipe Chikuji" userId="a16d1477be174d20" providerId="LiveId" clId="{A650A99A-DDC5-4055-9478-6CB53A81E294}" dt="2024-08-22T20:27:01.763" v="125" actId="1076"/>
          <pc:sldLayoutMkLst>
            <pc:docMk/>
            <pc:sldMasterMk cId="2128120447" sldId="2147496113"/>
            <pc:sldLayoutMk cId="1901222203" sldId="2147496817"/>
          </pc:sldLayoutMkLst>
          <pc:picChg chg="mod">
            <ac:chgData name="Felipe Chikuji" userId="a16d1477be174d20" providerId="LiveId" clId="{A650A99A-DDC5-4055-9478-6CB53A81E294}" dt="2024-08-22T20:27:01.763" v="125" actId="1076"/>
            <ac:picMkLst>
              <pc:docMk/>
              <pc:sldMasterMk cId="2128120447" sldId="2147496113"/>
              <pc:sldLayoutMk cId="1901222203" sldId="2147496817"/>
              <ac:picMk id="3" creationId="{313A648C-F20E-F1AE-689F-4D1B30C197CD}"/>
            </ac:picMkLst>
          </pc:picChg>
        </pc:sldLayoutChg>
        <pc:sldLayoutChg chg="del">
          <pc:chgData name="Felipe Chikuji" userId="a16d1477be174d20" providerId="LiveId" clId="{A650A99A-DDC5-4055-9478-6CB53A81E294}" dt="2024-08-22T20:19:51.282" v="25" actId="47"/>
          <pc:sldLayoutMkLst>
            <pc:docMk/>
            <pc:sldMasterMk cId="2128120447" sldId="2147496113"/>
            <pc:sldLayoutMk cId="3380330658" sldId="2147496818"/>
          </pc:sldLayoutMkLst>
        </pc:sldLayoutChg>
      </pc:sldMasterChg>
      <pc:sldMasterChg chg="modSldLayout">
        <pc:chgData name="Felipe Chikuji" userId="a16d1477be174d20" providerId="LiveId" clId="{A650A99A-DDC5-4055-9478-6CB53A81E294}" dt="2024-08-22T20:20:23.282" v="27"/>
        <pc:sldMasterMkLst>
          <pc:docMk/>
          <pc:sldMasterMk cId="865820010" sldId="2147496767"/>
        </pc:sldMasterMkLst>
        <pc:sldLayoutChg chg="setBg">
          <pc:chgData name="Felipe Chikuji" userId="a16d1477be174d20" providerId="LiveId" clId="{A650A99A-DDC5-4055-9478-6CB53A81E294}" dt="2024-08-22T20:20:23.282" v="27"/>
          <pc:sldLayoutMkLst>
            <pc:docMk/>
            <pc:sldMasterMk cId="865820010" sldId="2147496767"/>
            <pc:sldLayoutMk cId="871722618" sldId="214749681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04880D-050C-4CCA-973C-FFC84393E98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3912AB58-E42A-6641-9FF7-EAD76E6DA95F}">
      <dgm:prSet/>
      <dgm:spPr/>
      <dgm:t>
        <a:bodyPr/>
        <a:lstStyle/>
        <a:p>
          <a:pPr>
            <a:buFont typeface="Arial" panose="020B0604020202020204" pitchFamily="34" charset="0"/>
            <a:buChar char="•"/>
          </a:pPr>
          <a:r>
            <a:rPr lang="pt-BR" b="0" i="0" dirty="0"/>
            <a:t>IA na Azure</a:t>
          </a:r>
          <a:endParaRPr lang="en-US" b="0" i="0" dirty="0"/>
        </a:p>
      </dgm:t>
    </dgm:pt>
    <dgm:pt modelId="{9EF48DAC-FD75-E846-8701-C6083CBCC219}" type="parTrans" cxnId="{F0800A6D-D8E8-F743-A987-67F5DC5517E1}">
      <dgm:prSet/>
      <dgm:spPr/>
      <dgm:t>
        <a:bodyPr/>
        <a:lstStyle/>
        <a:p>
          <a:endParaRPr lang="en-US"/>
        </a:p>
      </dgm:t>
    </dgm:pt>
    <dgm:pt modelId="{3124D5F7-FC3C-B94E-9F2C-AAE4CC5124AF}" type="sibTrans" cxnId="{F0800A6D-D8E8-F743-A987-67F5DC5517E1}">
      <dgm:prSet/>
      <dgm:spPr/>
      <dgm:t>
        <a:bodyPr/>
        <a:lstStyle/>
        <a:p>
          <a:endParaRPr lang="en-US"/>
        </a:p>
      </dgm:t>
    </dgm:pt>
    <dgm:pt modelId="{73EA78F7-D923-2B42-B082-B40B74B9DC95}">
      <dgm:prSet/>
      <dgm:spPr/>
      <dgm:t>
        <a:bodyPr/>
        <a:lstStyle/>
        <a:p>
          <a:pPr>
            <a:buFont typeface="Arial" panose="020B0604020202020204" pitchFamily="34" charset="0"/>
            <a:buChar char="•"/>
          </a:pPr>
          <a:r>
            <a:rPr lang="en-US" b="0" i="0" dirty="0" err="1"/>
            <a:t>Trilha</a:t>
          </a:r>
          <a:r>
            <a:rPr lang="en-US" b="0" i="0" dirty="0"/>
            <a:t> de </a:t>
          </a:r>
          <a:r>
            <a:rPr lang="en-US" b="0" i="0" dirty="0" err="1"/>
            <a:t>Estudos</a:t>
          </a:r>
          <a:endParaRPr lang="en-US" b="0" i="0" dirty="0"/>
        </a:p>
      </dgm:t>
    </dgm:pt>
    <dgm:pt modelId="{5E3CABC1-85AD-0142-9FE1-83EA71D7FCD9}" type="parTrans" cxnId="{CDE4814D-6CB7-694D-A045-BA2EB052D7BC}">
      <dgm:prSet/>
      <dgm:spPr/>
      <dgm:t>
        <a:bodyPr/>
        <a:lstStyle/>
        <a:p>
          <a:endParaRPr lang="en-US"/>
        </a:p>
      </dgm:t>
    </dgm:pt>
    <dgm:pt modelId="{17AAFAAE-BF4B-6941-9B7C-33D67E2E40B1}" type="sibTrans" cxnId="{CDE4814D-6CB7-694D-A045-BA2EB052D7BC}">
      <dgm:prSet/>
      <dgm:spPr/>
      <dgm:t>
        <a:bodyPr/>
        <a:lstStyle/>
        <a:p>
          <a:endParaRPr lang="en-US"/>
        </a:p>
      </dgm:t>
    </dgm:pt>
    <dgm:pt modelId="{7CD699AE-5608-4263-9C95-3344F66F9030}">
      <dgm:prSet/>
      <dgm:spPr/>
      <dgm:t>
        <a:bodyPr/>
        <a:lstStyle/>
        <a:p>
          <a:pPr>
            <a:buFont typeface="Arial" panose="020B0604020202020204" pitchFamily="34" charset="0"/>
            <a:buNone/>
          </a:pPr>
          <a:r>
            <a:rPr lang="en-US" b="0" i="0" dirty="0" err="1"/>
            <a:t>Acesso</a:t>
          </a:r>
          <a:r>
            <a:rPr lang="en-US" b="0" i="0" dirty="0"/>
            <a:t> </a:t>
          </a:r>
          <a:r>
            <a:rPr lang="en-US" b="0" i="0" dirty="0" err="1"/>
            <a:t>ao</a:t>
          </a:r>
          <a:r>
            <a:rPr lang="en-US" b="0" i="0" dirty="0"/>
            <a:t> Material</a:t>
          </a:r>
        </a:p>
      </dgm:t>
    </dgm:pt>
    <dgm:pt modelId="{99F1E156-A8EC-4EC2-A730-81B4C95552CB}" type="parTrans" cxnId="{7F6D2289-4F9C-43B9-9B18-0DEEB13D2FF7}">
      <dgm:prSet/>
      <dgm:spPr/>
      <dgm:t>
        <a:bodyPr/>
        <a:lstStyle/>
        <a:p>
          <a:endParaRPr lang="pt-BR"/>
        </a:p>
      </dgm:t>
    </dgm:pt>
    <dgm:pt modelId="{BE468EB9-3CF4-417E-AE84-F7F4BB47F798}" type="sibTrans" cxnId="{7F6D2289-4F9C-43B9-9B18-0DEEB13D2FF7}">
      <dgm:prSet/>
      <dgm:spPr/>
      <dgm:t>
        <a:bodyPr/>
        <a:lstStyle/>
        <a:p>
          <a:endParaRPr lang="pt-BR"/>
        </a:p>
      </dgm:t>
    </dgm:pt>
    <dgm:pt modelId="{F92E5CDB-D380-42DE-AEC8-1CA0E2F7E457}">
      <dgm:prSet/>
      <dgm:spPr/>
      <dgm:t>
        <a:bodyPr/>
        <a:lstStyle/>
        <a:p>
          <a:pPr>
            <a:buFont typeface="Arial" panose="020B0604020202020204" pitchFamily="34" charset="0"/>
            <a:buChar char="•"/>
          </a:pPr>
          <a:r>
            <a:rPr lang="pt-BR" b="0" i="0" dirty="0"/>
            <a:t>IA Generativa</a:t>
          </a:r>
          <a:endParaRPr lang="en-US" b="0" i="0" dirty="0"/>
        </a:p>
      </dgm:t>
    </dgm:pt>
    <dgm:pt modelId="{B639DB2B-601F-4159-A054-10A8A60840C4}" type="parTrans" cxnId="{5D6AD111-4C8E-4CF1-B2E9-1EA4C5356514}">
      <dgm:prSet/>
      <dgm:spPr/>
      <dgm:t>
        <a:bodyPr/>
        <a:lstStyle/>
        <a:p>
          <a:endParaRPr lang="pt-BR"/>
        </a:p>
      </dgm:t>
    </dgm:pt>
    <dgm:pt modelId="{FE13F564-4B98-4D71-BBE1-E5D509019139}" type="sibTrans" cxnId="{5D6AD111-4C8E-4CF1-B2E9-1EA4C5356514}">
      <dgm:prSet/>
      <dgm:spPr/>
      <dgm:t>
        <a:bodyPr/>
        <a:lstStyle/>
        <a:p>
          <a:endParaRPr lang="pt-BR"/>
        </a:p>
      </dgm:t>
    </dgm:pt>
    <dgm:pt modelId="{14874B7D-4E60-40B8-B147-ADA1E7EF6458}">
      <dgm:prSet/>
      <dgm:spPr/>
      <dgm:t>
        <a:bodyPr/>
        <a:lstStyle/>
        <a:p>
          <a:pPr>
            <a:buFont typeface="Arial" panose="020B0604020202020204" pitchFamily="34" charset="0"/>
            <a:buChar char="•"/>
          </a:pPr>
          <a:r>
            <a:rPr lang="en-US" b="0" i="0" dirty="0" err="1"/>
            <a:t>Demonstração</a:t>
          </a:r>
          <a:endParaRPr lang="en-US" b="0" i="0" dirty="0"/>
        </a:p>
      </dgm:t>
    </dgm:pt>
    <dgm:pt modelId="{7DA4158F-E227-425B-BDAF-E782456B4DB4}" type="parTrans" cxnId="{702E61D7-A167-45EE-B5BA-2E30F065C4F8}">
      <dgm:prSet/>
      <dgm:spPr/>
      <dgm:t>
        <a:bodyPr/>
        <a:lstStyle/>
        <a:p>
          <a:endParaRPr lang="pt-BR"/>
        </a:p>
      </dgm:t>
    </dgm:pt>
    <dgm:pt modelId="{321E31B0-BCF2-43E4-B5A6-D0E40D4F9D79}" type="sibTrans" cxnId="{702E61D7-A167-45EE-B5BA-2E30F065C4F8}">
      <dgm:prSet/>
      <dgm:spPr/>
      <dgm:t>
        <a:bodyPr/>
        <a:lstStyle/>
        <a:p>
          <a:endParaRPr lang="pt-BR"/>
        </a:p>
      </dgm:t>
    </dgm:pt>
    <dgm:pt modelId="{3534D5AE-4653-431E-BD30-F70581850386}">
      <dgm:prSet/>
      <dgm:spPr/>
      <dgm:t>
        <a:bodyPr/>
        <a:lstStyle/>
        <a:p>
          <a:pPr>
            <a:buFont typeface="Arial" panose="020B0604020202020204" pitchFamily="34" charset="0"/>
            <a:buChar char="•"/>
          </a:pPr>
          <a:r>
            <a:rPr lang="en-US" b="0" i="0" dirty="0"/>
            <a:t>P&amp;R</a:t>
          </a:r>
        </a:p>
      </dgm:t>
    </dgm:pt>
    <dgm:pt modelId="{BC8E0BAC-4387-410C-84AB-C38636838683}" type="parTrans" cxnId="{8CFF4283-10D3-4C36-BCF4-F8DE3CE8ABF8}">
      <dgm:prSet/>
      <dgm:spPr/>
      <dgm:t>
        <a:bodyPr/>
        <a:lstStyle/>
        <a:p>
          <a:endParaRPr lang="pt-BR"/>
        </a:p>
      </dgm:t>
    </dgm:pt>
    <dgm:pt modelId="{C0787F39-B9AA-4649-AB5E-D9F48907FD33}" type="sibTrans" cxnId="{8CFF4283-10D3-4C36-BCF4-F8DE3CE8ABF8}">
      <dgm:prSet/>
      <dgm:spPr/>
      <dgm:t>
        <a:bodyPr/>
        <a:lstStyle/>
        <a:p>
          <a:endParaRPr lang="pt-BR"/>
        </a:p>
      </dgm:t>
    </dgm:pt>
    <dgm:pt modelId="{C0F11328-EFD3-47A8-8214-0C9DE1A27A41}" type="pres">
      <dgm:prSet presAssocID="{B204880D-050C-4CCA-973C-FFC84393E98D}" presName="vert0" presStyleCnt="0">
        <dgm:presLayoutVars>
          <dgm:dir/>
          <dgm:animOne val="branch"/>
          <dgm:animLvl val="lvl"/>
        </dgm:presLayoutVars>
      </dgm:prSet>
      <dgm:spPr/>
    </dgm:pt>
    <dgm:pt modelId="{CFA9677A-7F7D-4007-8042-62918C82C2ED}" type="pres">
      <dgm:prSet presAssocID="{7CD699AE-5608-4263-9C95-3344F66F9030}" presName="thickLine" presStyleLbl="alignNode1" presStyleIdx="0" presStyleCnt="6"/>
      <dgm:spPr/>
    </dgm:pt>
    <dgm:pt modelId="{88C0583A-433E-4841-8E77-8EEEF9630745}" type="pres">
      <dgm:prSet presAssocID="{7CD699AE-5608-4263-9C95-3344F66F9030}" presName="horz1" presStyleCnt="0"/>
      <dgm:spPr/>
    </dgm:pt>
    <dgm:pt modelId="{C00F95A2-0FA0-4AD6-B4AC-71C021635981}" type="pres">
      <dgm:prSet presAssocID="{7CD699AE-5608-4263-9C95-3344F66F9030}" presName="tx1" presStyleLbl="revTx" presStyleIdx="0" presStyleCnt="6"/>
      <dgm:spPr/>
    </dgm:pt>
    <dgm:pt modelId="{C55C8188-35D2-420C-AB79-8A570D063537}" type="pres">
      <dgm:prSet presAssocID="{7CD699AE-5608-4263-9C95-3344F66F9030}" presName="vert1" presStyleCnt="0"/>
      <dgm:spPr/>
    </dgm:pt>
    <dgm:pt modelId="{CC328E3A-DBAE-4663-B38A-C1AEB69B34A4}" type="pres">
      <dgm:prSet presAssocID="{3912AB58-E42A-6641-9FF7-EAD76E6DA95F}" presName="thickLine" presStyleLbl="alignNode1" presStyleIdx="1" presStyleCnt="6"/>
      <dgm:spPr/>
    </dgm:pt>
    <dgm:pt modelId="{5494B9C7-032C-4F07-A550-E2C9C2C80325}" type="pres">
      <dgm:prSet presAssocID="{3912AB58-E42A-6641-9FF7-EAD76E6DA95F}" presName="horz1" presStyleCnt="0"/>
      <dgm:spPr/>
    </dgm:pt>
    <dgm:pt modelId="{D2E80CE7-059E-4D22-A681-02508B19D949}" type="pres">
      <dgm:prSet presAssocID="{3912AB58-E42A-6641-9FF7-EAD76E6DA95F}" presName="tx1" presStyleLbl="revTx" presStyleIdx="1" presStyleCnt="6"/>
      <dgm:spPr/>
    </dgm:pt>
    <dgm:pt modelId="{8016C9D5-62A0-42FD-924E-BD7297B75AB8}" type="pres">
      <dgm:prSet presAssocID="{3912AB58-E42A-6641-9FF7-EAD76E6DA95F}" presName="vert1" presStyleCnt="0"/>
      <dgm:spPr/>
    </dgm:pt>
    <dgm:pt modelId="{ED5B65E1-7289-48F8-9772-631059D6E6E0}" type="pres">
      <dgm:prSet presAssocID="{F92E5CDB-D380-42DE-AEC8-1CA0E2F7E457}" presName="thickLine" presStyleLbl="alignNode1" presStyleIdx="2" presStyleCnt="6"/>
      <dgm:spPr/>
    </dgm:pt>
    <dgm:pt modelId="{CC915158-5E12-4011-AADD-C3B195E0CA67}" type="pres">
      <dgm:prSet presAssocID="{F92E5CDB-D380-42DE-AEC8-1CA0E2F7E457}" presName="horz1" presStyleCnt="0"/>
      <dgm:spPr/>
    </dgm:pt>
    <dgm:pt modelId="{D0C94B07-804B-499E-9164-05365AFB1AC1}" type="pres">
      <dgm:prSet presAssocID="{F92E5CDB-D380-42DE-AEC8-1CA0E2F7E457}" presName="tx1" presStyleLbl="revTx" presStyleIdx="2" presStyleCnt="6"/>
      <dgm:spPr/>
    </dgm:pt>
    <dgm:pt modelId="{CA0AB719-78AE-465B-8B17-1C4A0DC94A82}" type="pres">
      <dgm:prSet presAssocID="{F92E5CDB-D380-42DE-AEC8-1CA0E2F7E457}" presName="vert1" presStyleCnt="0"/>
      <dgm:spPr/>
    </dgm:pt>
    <dgm:pt modelId="{F6ED56FA-AA56-4618-8A81-B19639853E17}" type="pres">
      <dgm:prSet presAssocID="{14874B7D-4E60-40B8-B147-ADA1E7EF6458}" presName="thickLine" presStyleLbl="alignNode1" presStyleIdx="3" presStyleCnt="6"/>
      <dgm:spPr/>
    </dgm:pt>
    <dgm:pt modelId="{608898E9-F491-4D01-965F-E957EA3F3632}" type="pres">
      <dgm:prSet presAssocID="{14874B7D-4E60-40B8-B147-ADA1E7EF6458}" presName="horz1" presStyleCnt="0"/>
      <dgm:spPr/>
    </dgm:pt>
    <dgm:pt modelId="{96FD584D-60D5-4CB5-945A-EE44BE329832}" type="pres">
      <dgm:prSet presAssocID="{14874B7D-4E60-40B8-B147-ADA1E7EF6458}" presName="tx1" presStyleLbl="revTx" presStyleIdx="3" presStyleCnt="6"/>
      <dgm:spPr/>
    </dgm:pt>
    <dgm:pt modelId="{2CC3985F-900D-4832-9813-A8D7666D5631}" type="pres">
      <dgm:prSet presAssocID="{14874B7D-4E60-40B8-B147-ADA1E7EF6458}" presName="vert1" presStyleCnt="0"/>
      <dgm:spPr/>
    </dgm:pt>
    <dgm:pt modelId="{10C9BA0F-4FD6-4AE4-9A2B-C194B1C3330A}" type="pres">
      <dgm:prSet presAssocID="{73EA78F7-D923-2B42-B082-B40B74B9DC95}" presName="thickLine" presStyleLbl="alignNode1" presStyleIdx="4" presStyleCnt="6"/>
      <dgm:spPr/>
    </dgm:pt>
    <dgm:pt modelId="{80C10E83-0C36-4081-B1D4-E234F28321E7}" type="pres">
      <dgm:prSet presAssocID="{73EA78F7-D923-2B42-B082-B40B74B9DC95}" presName="horz1" presStyleCnt="0"/>
      <dgm:spPr/>
    </dgm:pt>
    <dgm:pt modelId="{B07AF6FB-16C5-42C9-8C73-99C3FDCFD855}" type="pres">
      <dgm:prSet presAssocID="{73EA78F7-D923-2B42-B082-B40B74B9DC95}" presName="tx1" presStyleLbl="revTx" presStyleIdx="4" presStyleCnt="6"/>
      <dgm:spPr/>
    </dgm:pt>
    <dgm:pt modelId="{163DCBBF-673B-48B5-91BF-EAECBFA1679F}" type="pres">
      <dgm:prSet presAssocID="{73EA78F7-D923-2B42-B082-B40B74B9DC95}" presName="vert1" presStyleCnt="0"/>
      <dgm:spPr/>
    </dgm:pt>
    <dgm:pt modelId="{BBFFD75C-8A35-4975-A5FD-344C6F1CACF6}" type="pres">
      <dgm:prSet presAssocID="{3534D5AE-4653-431E-BD30-F70581850386}" presName="thickLine" presStyleLbl="alignNode1" presStyleIdx="5" presStyleCnt="6"/>
      <dgm:spPr/>
    </dgm:pt>
    <dgm:pt modelId="{FD6BBF0C-9994-4F78-9D07-8DAC0215E210}" type="pres">
      <dgm:prSet presAssocID="{3534D5AE-4653-431E-BD30-F70581850386}" presName="horz1" presStyleCnt="0"/>
      <dgm:spPr/>
    </dgm:pt>
    <dgm:pt modelId="{A455C5B3-56F4-47E4-80BD-BB7CAC9A338D}" type="pres">
      <dgm:prSet presAssocID="{3534D5AE-4653-431E-BD30-F70581850386}" presName="tx1" presStyleLbl="revTx" presStyleIdx="5" presStyleCnt="6"/>
      <dgm:spPr/>
    </dgm:pt>
    <dgm:pt modelId="{C6D5A8D2-E14B-44D2-A25A-E49EB1FC4732}" type="pres">
      <dgm:prSet presAssocID="{3534D5AE-4653-431E-BD30-F70581850386}" presName="vert1" presStyleCnt="0"/>
      <dgm:spPr/>
    </dgm:pt>
  </dgm:ptLst>
  <dgm:cxnLst>
    <dgm:cxn modelId="{5D6AD111-4C8E-4CF1-B2E9-1EA4C5356514}" srcId="{B204880D-050C-4CCA-973C-FFC84393E98D}" destId="{F92E5CDB-D380-42DE-AEC8-1CA0E2F7E457}" srcOrd="2" destOrd="0" parTransId="{B639DB2B-601F-4159-A054-10A8A60840C4}" sibTransId="{FE13F564-4B98-4D71-BBE1-E5D509019139}"/>
    <dgm:cxn modelId="{EE35FC2D-71F9-475A-94D1-B8C14F719E95}" type="presOf" srcId="{F92E5CDB-D380-42DE-AEC8-1CA0E2F7E457}" destId="{D0C94B07-804B-499E-9164-05365AFB1AC1}" srcOrd="0" destOrd="0" presId="urn:microsoft.com/office/officeart/2008/layout/LinedList"/>
    <dgm:cxn modelId="{AC8E095D-1CE9-4F5C-9BA3-6A96CFB02FC8}" type="presOf" srcId="{73EA78F7-D923-2B42-B082-B40B74B9DC95}" destId="{B07AF6FB-16C5-42C9-8C73-99C3FDCFD855}" srcOrd="0" destOrd="0" presId="urn:microsoft.com/office/officeart/2008/layout/LinedList"/>
    <dgm:cxn modelId="{D9DE8349-9A7D-4920-A9DC-59A9F73A0E64}" type="presOf" srcId="{7CD699AE-5608-4263-9C95-3344F66F9030}" destId="{C00F95A2-0FA0-4AD6-B4AC-71C021635981}" srcOrd="0" destOrd="0" presId="urn:microsoft.com/office/officeart/2008/layout/LinedList"/>
    <dgm:cxn modelId="{F0800A6D-D8E8-F743-A987-67F5DC5517E1}" srcId="{B204880D-050C-4CCA-973C-FFC84393E98D}" destId="{3912AB58-E42A-6641-9FF7-EAD76E6DA95F}" srcOrd="1" destOrd="0" parTransId="{9EF48DAC-FD75-E846-8701-C6083CBCC219}" sibTransId="{3124D5F7-FC3C-B94E-9F2C-AAE4CC5124AF}"/>
    <dgm:cxn modelId="{CDE4814D-6CB7-694D-A045-BA2EB052D7BC}" srcId="{B204880D-050C-4CCA-973C-FFC84393E98D}" destId="{73EA78F7-D923-2B42-B082-B40B74B9DC95}" srcOrd="4" destOrd="0" parTransId="{5E3CABC1-85AD-0142-9FE1-83EA71D7FCD9}" sibTransId="{17AAFAAE-BF4B-6941-9B7C-33D67E2E40B1}"/>
    <dgm:cxn modelId="{F23A3454-E581-4361-9205-61DBB8375AA7}" type="presOf" srcId="{B204880D-050C-4CCA-973C-FFC84393E98D}" destId="{C0F11328-EFD3-47A8-8214-0C9DE1A27A41}" srcOrd="0" destOrd="0" presId="urn:microsoft.com/office/officeart/2008/layout/LinedList"/>
    <dgm:cxn modelId="{8CFF4283-10D3-4C36-BCF4-F8DE3CE8ABF8}" srcId="{B204880D-050C-4CCA-973C-FFC84393E98D}" destId="{3534D5AE-4653-431E-BD30-F70581850386}" srcOrd="5" destOrd="0" parTransId="{BC8E0BAC-4387-410C-84AB-C38636838683}" sibTransId="{C0787F39-B9AA-4649-AB5E-D9F48907FD33}"/>
    <dgm:cxn modelId="{7F6D2289-4F9C-43B9-9B18-0DEEB13D2FF7}" srcId="{B204880D-050C-4CCA-973C-FFC84393E98D}" destId="{7CD699AE-5608-4263-9C95-3344F66F9030}" srcOrd="0" destOrd="0" parTransId="{99F1E156-A8EC-4EC2-A730-81B4C95552CB}" sibTransId="{BE468EB9-3CF4-417E-AE84-F7F4BB47F798}"/>
    <dgm:cxn modelId="{700B8A8E-1AF3-4ADB-869D-58EC509FC5E3}" type="presOf" srcId="{14874B7D-4E60-40B8-B147-ADA1E7EF6458}" destId="{96FD584D-60D5-4CB5-945A-EE44BE329832}" srcOrd="0" destOrd="0" presId="urn:microsoft.com/office/officeart/2008/layout/LinedList"/>
    <dgm:cxn modelId="{3224AACE-0785-4205-A32D-CF6DBA65EF88}" type="presOf" srcId="{3912AB58-E42A-6641-9FF7-EAD76E6DA95F}" destId="{D2E80CE7-059E-4D22-A681-02508B19D949}" srcOrd="0" destOrd="0" presId="urn:microsoft.com/office/officeart/2008/layout/LinedList"/>
    <dgm:cxn modelId="{702E61D7-A167-45EE-B5BA-2E30F065C4F8}" srcId="{B204880D-050C-4CCA-973C-FFC84393E98D}" destId="{14874B7D-4E60-40B8-B147-ADA1E7EF6458}" srcOrd="3" destOrd="0" parTransId="{7DA4158F-E227-425B-BDAF-E782456B4DB4}" sibTransId="{321E31B0-BCF2-43E4-B5A6-D0E40D4F9D79}"/>
    <dgm:cxn modelId="{39BE44F7-0877-49BA-BF65-C04681F3AFF6}" type="presOf" srcId="{3534D5AE-4653-431E-BD30-F70581850386}" destId="{A455C5B3-56F4-47E4-80BD-BB7CAC9A338D}" srcOrd="0" destOrd="0" presId="urn:microsoft.com/office/officeart/2008/layout/LinedList"/>
    <dgm:cxn modelId="{9C0BB54F-E7AB-4F43-8540-722A57C9274B}" type="presParOf" srcId="{C0F11328-EFD3-47A8-8214-0C9DE1A27A41}" destId="{CFA9677A-7F7D-4007-8042-62918C82C2ED}" srcOrd="0" destOrd="0" presId="urn:microsoft.com/office/officeart/2008/layout/LinedList"/>
    <dgm:cxn modelId="{1F3391EF-5BAA-4139-9288-304EE27FC43C}" type="presParOf" srcId="{C0F11328-EFD3-47A8-8214-0C9DE1A27A41}" destId="{88C0583A-433E-4841-8E77-8EEEF9630745}" srcOrd="1" destOrd="0" presId="urn:microsoft.com/office/officeart/2008/layout/LinedList"/>
    <dgm:cxn modelId="{77F73914-0592-411F-9238-9217CC370C8E}" type="presParOf" srcId="{88C0583A-433E-4841-8E77-8EEEF9630745}" destId="{C00F95A2-0FA0-4AD6-B4AC-71C021635981}" srcOrd="0" destOrd="0" presId="urn:microsoft.com/office/officeart/2008/layout/LinedList"/>
    <dgm:cxn modelId="{4BB691F7-FB7C-46E9-904D-5A3F1798997A}" type="presParOf" srcId="{88C0583A-433E-4841-8E77-8EEEF9630745}" destId="{C55C8188-35D2-420C-AB79-8A570D063537}" srcOrd="1" destOrd="0" presId="urn:microsoft.com/office/officeart/2008/layout/LinedList"/>
    <dgm:cxn modelId="{FA040655-589B-49B5-A7E7-128A919A3BB7}" type="presParOf" srcId="{C0F11328-EFD3-47A8-8214-0C9DE1A27A41}" destId="{CC328E3A-DBAE-4663-B38A-C1AEB69B34A4}" srcOrd="2" destOrd="0" presId="urn:microsoft.com/office/officeart/2008/layout/LinedList"/>
    <dgm:cxn modelId="{652AE0F8-AFF6-434E-9461-20E746D73674}" type="presParOf" srcId="{C0F11328-EFD3-47A8-8214-0C9DE1A27A41}" destId="{5494B9C7-032C-4F07-A550-E2C9C2C80325}" srcOrd="3" destOrd="0" presId="urn:microsoft.com/office/officeart/2008/layout/LinedList"/>
    <dgm:cxn modelId="{A2DAC3DC-BB92-4CBD-BE4C-DDD49048D806}" type="presParOf" srcId="{5494B9C7-032C-4F07-A550-E2C9C2C80325}" destId="{D2E80CE7-059E-4D22-A681-02508B19D949}" srcOrd="0" destOrd="0" presId="urn:microsoft.com/office/officeart/2008/layout/LinedList"/>
    <dgm:cxn modelId="{D21101EC-196A-4457-8107-B8CA1CE42F82}" type="presParOf" srcId="{5494B9C7-032C-4F07-A550-E2C9C2C80325}" destId="{8016C9D5-62A0-42FD-924E-BD7297B75AB8}" srcOrd="1" destOrd="0" presId="urn:microsoft.com/office/officeart/2008/layout/LinedList"/>
    <dgm:cxn modelId="{B1F4129A-4F3B-48B0-89B6-6B0FAA3A617B}" type="presParOf" srcId="{C0F11328-EFD3-47A8-8214-0C9DE1A27A41}" destId="{ED5B65E1-7289-48F8-9772-631059D6E6E0}" srcOrd="4" destOrd="0" presId="urn:microsoft.com/office/officeart/2008/layout/LinedList"/>
    <dgm:cxn modelId="{A2C1CDCB-572E-44FD-8F69-3FE096FFDA26}" type="presParOf" srcId="{C0F11328-EFD3-47A8-8214-0C9DE1A27A41}" destId="{CC915158-5E12-4011-AADD-C3B195E0CA67}" srcOrd="5" destOrd="0" presId="urn:microsoft.com/office/officeart/2008/layout/LinedList"/>
    <dgm:cxn modelId="{26F4872D-B75D-46F5-8165-F74215645B21}" type="presParOf" srcId="{CC915158-5E12-4011-AADD-C3B195E0CA67}" destId="{D0C94B07-804B-499E-9164-05365AFB1AC1}" srcOrd="0" destOrd="0" presId="urn:microsoft.com/office/officeart/2008/layout/LinedList"/>
    <dgm:cxn modelId="{1B2D4708-F2E8-4CAD-9410-93BAE7E9FE35}" type="presParOf" srcId="{CC915158-5E12-4011-AADD-C3B195E0CA67}" destId="{CA0AB719-78AE-465B-8B17-1C4A0DC94A82}" srcOrd="1" destOrd="0" presId="urn:microsoft.com/office/officeart/2008/layout/LinedList"/>
    <dgm:cxn modelId="{80C927FD-E648-4628-ABBD-8843DA054ABD}" type="presParOf" srcId="{C0F11328-EFD3-47A8-8214-0C9DE1A27A41}" destId="{F6ED56FA-AA56-4618-8A81-B19639853E17}" srcOrd="6" destOrd="0" presId="urn:microsoft.com/office/officeart/2008/layout/LinedList"/>
    <dgm:cxn modelId="{4CE53EF5-BD43-4C27-8D37-4EAC756A1DA8}" type="presParOf" srcId="{C0F11328-EFD3-47A8-8214-0C9DE1A27A41}" destId="{608898E9-F491-4D01-965F-E957EA3F3632}" srcOrd="7" destOrd="0" presId="urn:microsoft.com/office/officeart/2008/layout/LinedList"/>
    <dgm:cxn modelId="{452D9A51-4FA8-4458-ABA0-BFBAFA09972F}" type="presParOf" srcId="{608898E9-F491-4D01-965F-E957EA3F3632}" destId="{96FD584D-60D5-4CB5-945A-EE44BE329832}" srcOrd="0" destOrd="0" presId="urn:microsoft.com/office/officeart/2008/layout/LinedList"/>
    <dgm:cxn modelId="{66FC2C26-BFFC-4BF1-9B07-493C7219F844}" type="presParOf" srcId="{608898E9-F491-4D01-965F-E957EA3F3632}" destId="{2CC3985F-900D-4832-9813-A8D7666D5631}" srcOrd="1" destOrd="0" presId="urn:microsoft.com/office/officeart/2008/layout/LinedList"/>
    <dgm:cxn modelId="{3CB1268D-9AD7-456A-B2A8-DB00AC4BB4F6}" type="presParOf" srcId="{C0F11328-EFD3-47A8-8214-0C9DE1A27A41}" destId="{10C9BA0F-4FD6-4AE4-9A2B-C194B1C3330A}" srcOrd="8" destOrd="0" presId="urn:microsoft.com/office/officeart/2008/layout/LinedList"/>
    <dgm:cxn modelId="{7588C2F0-8384-4958-A347-0D18ECF75A52}" type="presParOf" srcId="{C0F11328-EFD3-47A8-8214-0C9DE1A27A41}" destId="{80C10E83-0C36-4081-B1D4-E234F28321E7}" srcOrd="9" destOrd="0" presId="urn:microsoft.com/office/officeart/2008/layout/LinedList"/>
    <dgm:cxn modelId="{F3ADA8B9-1659-47BB-9345-112E1F3E8733}" type="presParOf" srcId="{80C10E83-0C36-4081-B1D4-E234F28321E7}" destId="{B07AF6FB-16C5-42C9-8C73-99C3FDCFD855}" srcOrd="0" destOrd="0" presId="urn:microsoft.com/office/officeart/2008/layout/LinedList"/>
    <dgm:cxn modelId="{962A37AF-1758-4D2A-9ED9-A1A9CD275F08}" type="presParOf" srcId="{80C10E83-0C36-4081-B1D4-E234F28321E7}" destId="{163DCBBF-673B-48B5-91BF-EAECBFA1679F}" srcOrd="1" destOrd="0" presId="urn:microsoft.com/office/officeart/2008/layout/LinedList"/>
    <dgm:cxn modelId="{7232D6C0-D502-4831-8B9E-36E8642900CB}" type="presParOf" srcId="{C0F11328-EFD3-47A8-8214-0C9DE1A27A41}" destId="{BBFFD75C-8A35-4975-A5FD-344C6F1CACF6}" srcOrd="10" destOrd="0" presId="urn:microsoft.com/office/officeart/2008/layout/LinedList"/>
    <dgm:cxn modelId="{18B63AF7-8B33-4C90-ABFA-48E2A07EC836}" type="presParOf" srcId="{C0F11328-EFD3-47A8-8214-0C9DE1A27A41}" destId="{FD6BBF0C-9994-4F78-9D07-8DAC0215E210}" srcOrd="11" destOrd="0" presId="urn:microsoft.com/office/officeart/2008/layout/LinedList"/>
    <dgm:cxn modelId="{C5FE81A5-A660-401A-B9B4-FAE85467276F}" type="presParOf" srcId="{FD6BBF0C-9994-4F78-9D07-8DAC0215E210}" destId="{A455C5B3-56F4-47E4-80BD-BB7CAC9A338D}" srcOrd="0" destOrd="0" presId="urn:microsoft.com/office/officeart/2008/layout/LinedList"/>
    <dgm:cxn modelId="{3CF62B12-AEEC-45C7-B095-273DD6F3F7CB}" type="presParOf" srcId="{FD6BBF0C-9994-4F78-9D07-8DAC0215E210}" destId="{C6D5A8D2-E14B-44D2-A25A-E49EB1FC4732}" srcOrd="1" destOrd="0" presId="urn:microsoft.com/office/officeart/2008/layout/Lined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9677A-7F7D-4007-8042-62918C82C2ED}">
      <dsp:nvSpPr>
        <dsp:cNvPr id="0" name=""/>
        <dsp:cNvSpPr/>
      </dsp:nvSpPr>
      <dsp:spPr>
        <a:xfrm>
          <a:off x="0" y="2602"/>
          <a:ext cx="6840481"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0F95A2-0FA0-4AD6-B4AC-71C021635981}">
      <dsp:nvSpPr>
        <dsp:cNvPr id="0" name=""/>
        <dsp:cNvSpPr/>
      </dsp:nvSpPr>
      <dsp:spPr>
        <a:xfrm>
          <a:off x="0" y="2602"/>
          <a:ext cx="6840481" cy="887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Font typeface="Arial" panose="020B0604020202020204" pitchFamily="34" charset="0"/>
            <a:buNone/>
          </a:pPr>
          <a:r>
            <a:rPr lang="en-US" sz="3800" b="0" i="0" kern="1200" dirty="0" err="1"/>
            <a:t>Acesso</a:t>
          </a:r>
          <a:r>
            <a:rPr lang="en-US" sz="3800" b="0" i="0" kern="1200" dirty="0"/>
            <a:t> </a:t>
          </a:r>
          <a:r>
            <a:rPr lang="en-US" sz="3800" b="0" i="0" kern="1200" dirty="0" err="1"/>
            <a:t>ao</a:t>
          </a:r>
          <a:r>
            <a:rPr lang="en-US" sz="3800" b="0" i="0" kern="1200" dirty="0"/>
            <a:t> Material</a:t>
          </a:r>
        </a:p>
      </dsp:txBody>
      <dsp:txXfrm>
        <a:off x="0" y="2602"/>
        <a:ext cx="6840481" cy="887345"/>
      </dsp:txXfrm>
    </dsp:sp>
    <dsp:sp modelId="{CC328E3A-DBAE-4663-B38A-C1AEB69B34A4}">
      <dsp:nvSpPr>
        <dsp:cNvPr id="0" name=""/>
        <dsp:cNvSpPr/>
      </dsp:nvSpPr>
      <dsp:spPr>
        <a:xfrm>
          <a:off x="0" y="889948"/>
          <a:ext cx="6840481" cy="0"/>
        </a:xfrm>
        <a:prstGeom prst="line">
          <a:avLst/>
        </a:prstGeom>
        <a:solidFill>
          <a:schemeClr val="accent2">
            <a:hueOff val="617144"/>
            <a:satOff val="-19200"/>
            <a:lumOff val="-8235"/>
            <a:alphaOff val="0"/>
          </a:schemeClr>
        </a:solidFill>
        <a:ln w="10795" cap="flat" cmpd="sng" algn="ctr">
          <a:solidFill>
            <a:schemeClr val="accent2">
              <a:hueOff val="617144"/>
              <a:satOff val="-19200"/>
              <a:lumOff val="-82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E80CE7-059E-4D22-A681-02508B19D949}">
      <dsp:nvSpPr>
        <dsp:cNvPr id="0" name=""/>
        <dsp:cNvSpPr/>
      </dsp:nvSpPr>
      <dsp:spPr>
        <a:xfrm>
          <a:off x="0" y="889948"/>
          <a:ext cx="6840481" cy="887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Font typeface="Arial" panose="020B0604020202020204" pitchFamily="34" charset="0"/>
            <a:buNone/>
          </a:pPr>
          <a:r>
            <a:rPr lang="pt-BR" sz="3800" b="0" i="0" kern="1200" dirty="0"/>
            <a:t>IA na Azure</a:t>
          </a:r>
          <a:endParaRPr lang="en-US" sz="3800" b="0" i="0" kern="1200" dirty="0"/>
        </a:p>
      </dsp:txBody>
      <dsp:txXfrm>
        <a:off x="0" y="889948"/>
        <a:ext cx="6840481" cy="887345"/>
      </dsp:txXfrm>
    </dsp:sp>
    <dsp:sp modelId="{ED5B65E1-7289-48F8-9772-631059D6E6E0}">
      <dsp:nvSpPr>
        <dsp:cNvPr id="0" name=""/>
        <dsp:cNvSpPr/>
      </dsp:nvSpPr>
      <dsp:spPr>
        <a:xfrm>
          <a:off x="0" y="1777294"/>
          <a:ext cx="6840481" cy="0"/>
        </a:xfrm>
        <a:prstGeom prst="line">
          <a:avLst/>
        </a:prstGeom>
        <a:solidFill>
          <a:schemeClr val="accent2">
            <a:hueOff val="1234288"/>
            <a:satOff val="-38401"/>
            <a:lumOff val="-16470"/>
            <a:alphaOff val="0"/>
          </a:schemeClr>
        </a:solidFill>
        <a:ln w="10795" cap="flat" cmpd="sng" algn="ctr">
          <a:solidFill>
            <a:schemeClr val="accent2">
              <a:hueOff val="1234288"/>
              <a:satOff val="-38401"/>
              <a:lumOff val="-1647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C94B07-804B-499E-9164-05365AFB1AC1}">
      <dsp:nvSpPr>
        <dsp:cNvPr id="0" name=""/>
        <dsp:cNvSpPr/>
      </dsp:nvSpPr>
      <dsp:spPr>
        <a:xfrm>
          <a:off x="0" y="1777294"/>
          <a:ext cx="6840481" cy="887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Font typeface="Arial" panose="020B0604020202020204" pitchFamily="34" charset="0"/>
            <a:buNone/>
          </a:pPr>
          <a:r>
            <a:rPr lang="pt-BR" sz="3800" b="0" i="0" kern="1200" dirty="0"/>
            <a:t>IA Generativa</a:t>
          </a:r>
          <a:endParaRPr lang="en-US" sz="3800" b="0" i="0" kern="1200" dirty="0"/>
        </a:p>
      </dsp:txBody>
      <dsp:txXfrm>
        <a:off x="0" y="1777294"/>
        <a:ext cx="6840481" cy="887345"/>
      </dsp:txXfrm>
    </dsp:sp>
    <dsp:sp modelId="{F6ED56FA-AA56-4618-8A81-B19639853E17}">
      <dsp:nvSpPr>
        <dsp:cNvPr id="0" name=""/>
        <dsp:cNvSpPr/>
      </dsp:nvSpPr>
      <dsp:spPr>
        <a:xfrm>
          <a:off x="0" y="2664639"/>
          <a:ext cx="6840481" cy="0"/>
        </a:xfrm>
        <a:prstGeom prst="line">
          <a:avLst/>
        </a:prstGeom>
        <a:solidFill>
          <a:schemeClr val="accent2">
            <a:hueOff val="1851431"/>
            <a:satOff val="-57601"/>
            <a:lumOff val="-24706"/>
            <a:alphaOff val="0"/>
          </a:schemeClr>
        </a:solidFill>
        <a:ln w="10795" cap="flat" cmpd="sng" algn="ctr">
          <a:solidFill>
            <a:schemeClr val="accent2">
              <a:hueOff val="1851431"/>
              <a:satOff val="-57601"/>
              <a:lumOff val="-2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FD584D-60D5-4CB5-945A-EE44BE329832}">
      <dsp:nvSpPr>
        <dsp:cNvPr id="0" name=""/>
        <dsp:cNvSpPr/>
      </dsp:nvSpPr>
      <dsp:spPr>
        <a:xfrm>
          <a:off x="0" y="2664640"/>
          <a:ext cx="6840481" cy="887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Font typeface="Arial" panose="020B0604020202020204" pitchFamily="34" charset="0"/>
            <a:buNone/>
          </a:pPr>
          <a:r>
            <a:rPr lang="en-US" sz="3800" b="0" i="0" kern="1200" dirty="0" err="1"/>
            <a:t>Demonstração</a:t>
          </a:r>
          <a:endParaRPr lang="en-US" sz="3800" b="0" i="0" kern="1200" dirty="0"/>
        </a:p>
      </dsp:txBody>
      <dsp:txXfrm>
        <a:off x="0" y="2664640"/>
        <a:ext cx="6840481" cy="887345"/>
      </dsp:txXfrm>
    </dsp:sp>
    <dsp:sp modelId="{10C9BA0F-4FD6-4AE4-9A2B-C194B1C3330A}">
      <dsp:nvSpPr>
        <dsp:cNvPr id="0" name=""/>
        <dsp:cNvSpPr/>
      </dsp:nvSpPr>
      <dsp:spPr>
        <a:xfrm>
          <a:off x="0" y="3551985"/>
          <a:ext cx="6840481" cy="0"/>
        </a:xfrm>
        <a:prstGeom prst="line">
          <a:avLst/>
        </a:prstGeom>
        <a:solidFill>
          <a:schemeClr val="accent2">
            <a:hueOff val="2468575"/>
            <a:satOff val="-76802"/>
            <a:lumOff val="-32941"/>
            <a:alphaOff val="0"/>
          </a:schemeClr>
        </a:solidFill>
        <a:ln w="10795" cap="flat" cmpd="sng" algn="ctr">
          <a:solidFill>
            <a:schemeClr val="accent2">
              <a:hueOff val="2468575"/>
              <a:satOff val="-76802"/>
              <a:lumOff val="-3294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7AF6FB-16C5-42C9-8C73-99C3FDCFD855}">
      <dsp:nvSpPr>
        <dsp:cNvPr id="0" name=""/>
        <dsp:cNvSpPr/>
      </dsp:nvSpPr>
      <dsp:spPr>
        <a:xfrm>
          <a:off x="0" y="3551985"/>
          <a:ext cx="6840481" cy="887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Font typeface="Arial" panose="020B0604020202020204" pitchFamily="34" charset="0"/>
            <a:buNone/>
          </a:pPr>
          <a:r>
            <a:rPr lang="en-US" sz="3800" b="0" i="0" kern="1200" dirty="0" err="1"/>
            <a:t>Trilha</a:t>
          </a:r>
          <a:r>
            <a:rPr lang="en-US" sz="3800" b="0" i="0" kern="1200" dirty="0"/>
            <a:t> de </a:t>
          </a:r>
          <a:r>
            <a:rPr lang="en-US" sz="3800" b="0" i="0" kern="1200" dirty="0" err="1"/>
            <a:t>Estudos</a:t>
          </a:r>
          <a:endParaRPr lang="en-US" sz="3800" b="0" i="0" kern="1200" dirty="0"/>
        </a:p>
      </dsp:txBody>
      <dsp:txXfrm>
        <a:off x="0" y="3551985"/>
        <a:ext cx="6840481" cy="887345"/>
      </dsp:txXfrm>
    </dsp:sp>
    <dsp:sp modelId="{BBFFD75C-8A35-4975-A5FD-344C6F1CACF6}">
      <dsp:nvSpPr>
        <dsp:cNvPr id="0" name=""/>
        <dsp:cNvSpPr/>
      </dsp:nvSpPr>
      <dsp:spPr>
        <a:xfrm>
          <a:off x="0" y="4439331"/>
          <a:ext cx="6840481" cy="0"/>
        </a:xfrm>
        <a:prstGeom prst="line">
          <a:avLst/>
        </a:prstGeom>
        <a:solidFill>
          <a:schemeClr val="accent2">
            <a:hueOff val="3085719"/>
            <a:satOff val="-96002"/>
            <a:lumOff val="-41176"/>
            <a:alphaOff val="0"/>
          </a:schemeClr>
        </a:solidFill>
        <a:ln w="10795" cap="flat" cmpd="sng" algn="ctr">
          <a:solidFill>
            <a:schemeClr val="accent2">
              <a:hueOff val="3085719"/>
              <a:satOff val="-96002"/>
              <a:lumOff val="-4117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55C5B3-56F4-47E4-80BD-BB7CAC9A338D}">
      <dsp:nvSpPr>
        <dsp:cNvPr id="0" name=""/>
        <dsp:cNvSpPr/>
      </dsp:nvSpPr>
      <dsp:spPr>
        <a:xfrm>
          <a:off x="0" y="4439331"/>
          <a:ext cx="6840481" cy="887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Font typeface="Arial" panose="020B0604020202020204" pitchFamily="34" charset="0"/>
            <a:buNone/>
          </a:pPr>
          <a:r>
            <a:rPr lang="en-US" sz="3800" b="0" i="0" kern="1200" dirty="0"/>
            <a:t>P&amp;R</a:t>
          </a:r>
        </a:p>
      </dsp:txBody>
      <dsp:txXfrm>
        <a:off x="0" y="4439331"/>
        <a:ext cx="6840481" cy="88734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74D4B-93C1-4E38-BD83-BA49F81291F4}" type="datetimeFigureOut">
              <a:rPr lang="en-US" smtClean="0"/>
              <a:t>8/22/2024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569B9-ED4A-4B9F-B0B1-8B236FE927F8}" type="slidenum">
              <a:rPr lang="en-US" smtClean="0"/>
              <a:t>‹nº›</a:t>
            </a:fld>
            <a:endParaRPr lang="en-US"/>
          </a:p>
        </p:txBody>
      </p:sp>
    </p:spTree>
    <p:extLst>
      <p:ext uri="{BB962C8B-B14F-4D97-AF65-F5344CB8AC3E}">
        <p14:creationId xmlns:p14="http://schemas.microsoft.com/office/powerpoint/2010/main" val="2730569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3200"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8/22/2024 5:17 PM</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4175752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Para entender o que mudou e do que se trata todo esse hype, vamos dar um passo atrás e tentar definir alguns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pré</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-aprendizados básicos sobre IA e processamento de linguagem natural. Se ampliarmos a janela de tempo, podemos observar como as coisas nem sempre foram tão rápidas.
Os primeiros projetos no domínio da IA datam dos anos 60, quando os primeiros pesquisadores começaram a explorar a possibilidade de criar máquinas capazes de replicar algumas das capacidades cognitivas humanas, como a conversa. Inicialmente, o raciocínio simbólico era uma abordagem predominante, e levou a uma série de sucessos importantes, como Eliza, o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chatbot</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escrito de 1º tipo atuando como psiquiatra. No entanto, logo ficou claro que tal abordagem não se dimensiona bem. Extrair o conhecimento de um especialista, representá-lo em um computador e manter essa base de conhecimento precisa acaba sendo uma tarefa muito complexa e cara demais para ser prática em muitos casos. Isso levou ao chamado AI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Winter</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na década de 1970.
Um ponto de inflexão chega durante os anos 90, com a evolução tecnológica do hw (mais barato e capaz de lidar com grande quantidade de dados), juntamente com a criação de novos algoritmos, classificados como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machine</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learning</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capazes de aprender padrões a partir de dados, sem serem explicitamente programados com instruções específicas. Em particular, novos modelos estatísticos, chamados de redes neurais – inspirados na estrutura biológica do cérebro, composta por neurônios interconectados – deram um impulso ao desenvolvimento da pesquisa em IA, sendo capazes de funcionar bem também com entradas mais complexas (não apenas categorias ou números), como imagens e áudio. Esses modelos estatísticos, pertencentes a um subgrupo de ML chamado DL, se beneficiaram também da disponibilidade de um tipo mais poderoso de unidade de elaboração, as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GPUs</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Os assistentes virtuais modernos nascidos na década de 2010, como Siri, Cortana e Google Assistente, também são construídos sobre modelos de linguagem baseados em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NNs</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Eles são muito proficientes em um subdomínio da IA conhecido como processamento de Linguagem Natural, a capacidade de uma máquina de processar e interpretar a linguagem humana; identificaram uma necessidade específica no pedido de entrada do usuário, eles também são capazes de emparelhá-lo com uma resposta adequada (recuperada via pesquisa na web ou em uma lista de respostas pré-definidas). 
A IA generativa é a tecnologia de ponta neste campo hoje em dia, e é capaz de gerar exemplos a partir de uma enorme quantidade de dados usados para treinar um modelo (e quando digo enorme, penso em todos os dados publicamente acessíveis na Internet). É por isso que falamos de modelos grandes, por causa da quantidade de dados usados para seu treinamento e por causa do número de cálculos que eles são capazes de lidar ao mesmo tempo. Os exemplos que esses modelos são capazes de criar podem ser de diferentes tipos, e veremos isso em mais detalhes, de texto a código, a imagens. Na imagem você vê a saída de um grande modelo de linguagem ao perguntar se ele pode escrever uma poesia.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8/22/2024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3621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A Microsoft tem uma parceria muito pública com a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OpenA</a:t>
            </a:r>
            <a:endParaRPr lang="pt-B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IA aberta tentando construir sistemas que construam inteligência geral – uma mudança real no que pode ser feito com aprendizado de máquina 
Modelos normalmente muito específicos resolvendo problemas específicos</a:t>
            </a:r>
          </a:p>
          <a:p>
            <a:pPr marL="0" marR="0">
              <a:lnSpc>
                <a:spcPct val="107000"/>
              </a:lnSpc>
              <a:spcBef>
                <a:spcPts val="0"/>
              </a:spcBef>
              <a:spcAft>
                <a:spcPts val="800"/>
              </a:spcAft>
            </a:pP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Fizemos uma parceria há cerca de 4 anos, em 2019, com a infraestrutura de supercomputação mais avançada do mundo na qual eles treinam os modelos, por sua vez podemos usar esses modelos para construir a plataforma</a:t>
            </a:r>
          </a:p>
          <a:p>
            <a:pPr marL="0" marR="0">
              <a:lnSpc>
                <a:spcPct val="107000"/>
              </a:lnSpc>
              <a:spcBef>
                <a:spcPts val="0"/>
              </a:spcBef>
              <a:spcAft>
                <a:spcPts val="800"/>
              </a:spcAft>
            </a:pP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Em nossas próprias plataformas, bem como empacotando para os clientes construírem suas plataformas em
GPT4 compilação no Azure usando hardware especializado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8/22/2024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007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GPT3 – GPT3.5 AND GPT 4 </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agora - pode entender e gerar texto. fornecendo um prompt este modelo irá gerar uma resposta com linguagem natural (entradas de imagem no futuro)</a:t>
            </a:r>
          </a:p>
          <a:p>
            <a:pPr marL="342900" marR="0" lvl="0" indent="-342900">
              <a:lnSpc>
                <a:spcPct val="107000"/>
              </a:lnSpc>
              <a:spcBef>
                <a:spcPts val="0"/>
              </a:spcBef>
              <a:spcAft>
                <a:spcPts val="800"/>
              </a:spcAft>
              <a:buFont typeface="Calibri" panose="020F0502020204030204" pitchFamily="34" charset="0"/>
              <a:buChar char="-"/>
            </a:pP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Codex – </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traduz linguagem natural para código, alimenta o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Github</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Co-Pilot</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proficiente em uma dúzia de linguagens de programação, um descendente do modelo GPT3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DALLE – </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arte original e realista criada a partir de uma descrição de texto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ChatGPT – </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interage de forma conversacional, a conversa permite o acompanhamento de perguntas que mantêm o contexto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18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840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output of a generative AI model is not perfect and sometimes the creativity of the model can work against it can, resulting in an output which is a combination of words that the human user can interpret as a mystification of reality or it can be offensive. In those cases we talk about model’s hallucinations. We’ve covered how a large language model works to highlight that behind what looks like magic that’s no more than a statistical model. Generative AI is not intelligent (at least in the more comprehensive definition of intelligence, including critical and creative reasoning or emotional intelligence); it is not deterministic, since as we explained beforehand it adds a certain degree of randomness when selecting the next token to output; it is not trustworthy, since hallucinations, such as erroneous references, content, and statements, may be combined with correct information, and presented in a persuasive and confident manner, making their identification difficult without close inspection and effortful fact-checking.</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 is not able to understand language or math and it doesn’t know fact that are not in its training dataset (for example GPT-3 doesn’t know about Queen Elizabeth’s death).</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When we work with those kind of technologies, it’s very important to know not only the power and the capabilities but also the limitations. Especially because those limitations might have significant social impacts when this technology is applied in sensitive scenarios.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8/22/2024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0961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865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5000"/>
              </a:lnSpc>
              <a:spcBef>
                <a:spcPts val="0"/>
              </a:spcBef>
              <a:spcAft>
                <a:spcPts val="800"/>
              </a:spcAft>
            </a:pPr>
            <a:endParaRPr lang="en-US" sz="1800" dirty="0">
              <a:effectLst/>
              <a:latin typeface="Segoe UI"/>
              <a:ea typeface="Calibri" panose="020F0502020204030204" pitchFamily="34" charset="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8/22/2024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95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8/22/2024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7625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11ECBE-6628-9345-9867-18A6BC7EE908}" type="slidenum">
              <a:rPr lang="en-US" smtClean="0"/>
              <a:t>2</a:t>
            </a:fld>
            <a:endParaRPr lang="en-US"/>
          </a:p>
        </p:txBody>
      </p:sp>
    </p:spTree>
    <p:extLst>
      <p:ext uri="{BB962C8B-B14F-4D97-AF65-F5344CB8AC3E}">
        <p14:creationId xmlns:p14="http://schemas.microsoft.com/office/powerpoint/2010/main" val="33431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307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8722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Open AI Service </a:t>
            </a:r>
            <a:r>
              <a:rPr lang="pt-BR" dirty="0"/>
              <a:t>não é o único serviço disponível para você - considerando que o caso de uso é fundamental</a:t>
            </a:r>
            <a:endParaRPr lang="en-US" dirty="0"/>
          </a:p>
          <a:p>
            <a:endParaRPr lang="en-US" dirty="0"/>
          </a:p>
          <a:p>
            <a:pPr marL="171450" indent="-171450">
              <a:buFont typeface="Arial" panose="020B0604020202020204" pitchFamily="34" charset="0"/>
              <a:buChar char="•"/>
            </a:pPr>
            <a:r>
              <a:rPr lang="pt-BR" dirty="0"/>
              <a:t>Você precisa gerenciar o serviço sozinho ou isso está integrado a outro produto da Microsoft que você poderia aproveitar, como </a:t>
            </a:r>
            <a:r>
              <a:rPr lang="en-US" dirty="0"/>
              <a:t>power platform (AI builder)</a:t>
            </a:r>
          </a:p>
          <a:p>
            <a:pPr marL="171450" indent="-171450">
              <a:buFont typeface="Arial" panose="020B0604020202020204" pitchFamily="34" charset="0"/>
              <a:buChar char="•"/>
            </a:pPr>
            <a:r>
              <a:rPr lang="pt-BR" dirty="0"/>
              <a:t>Nossos serviços baseados em cenários são criados a partir da compreensão de casos de uso fortes que nossos clientes precisam em todos os setores. Ao já combinar serviços cognitivos juntos para uma experiência de construção mais fácil, você pode encontrá-los um ajuste melhor
</a:t>
            </a:r>
            <a:r>
              <a:rPr lang="en-US" dirty="0"/>
              <a:t>Open AI Service</a:t>
            </a:r>
            <a:r>
              <a:rPr lang="pt-BR" dirty="0"/>
              <a:t> é fantástico para processamento de linguagem natural / entrada de texto - processamento de texto, conversação ou criação de texto com base em imagens. No entanto, analisar imagens, vídeos </a:t>
            </a:r>
            <a:r>
              <a:rPr lang="pt-BR" dirty="0" err="1"/>
              <a:t>etc</a:t>
            </a:r>
            <a:r>
              <a:rPr lang="pt-BR" dirty="0"/>
              <a:t> é outra área do aprendizado de máquina
</a:t>
            </a:r>
            <a:r>
              <a:rPr lang="en-US" dirty="0"/>
              <a:t>Azure Machine Learning </a:t>
            </a:r>
            <a:r>
              <a:rPr lang="pt-BR" dirty="0"/>
              <a:t>para seus modelos personalizados, gerenciamento completo e implantação desses modelos </a:t>
            </a:r>
            <a:endParaRPr lang="en-US" dirty="0"/>
          </a:p>
          <a:p>
            <a:endParaRPr lang="en-US" dirty="0"/>
          </a:p>
          <a:p>
            <a:endParaRPr lang="en-US" dirty="0"/>
          </a:p>
          <a:p>
            <a:endParaRPr lang="en-US" dirty="0"/>
          </a:p>
          <a:p>
            <a:r>
              <a:rPr lang="en-US" dirty="0" err="1"/>
              <a:t>Trilha</a:t>
            </a:r>
            <a:r>
              <a:rPr lang="en-US" dirty="0"/>
              <a:t> </a:t>
            </a:r>
            <a:r>
              <a:rPr lang="en-US" dirty="0" err="1"/>
              <a:t>narrativa</a:t>
            </a:r>
            <a:r>
              <a:rPr lang="en-US" dirty="0"/>
              <a:t>/conversa:</a:t>
            </a:r>
          </a:p>
          <a:p>
            <a:r>
              <a:rPr lang="en-US" dirty="0"/>
              <a:t>
</a:t>
            </a:r>
            <a:r>
              <a:rPr lang="pt-BR" b="0" i="0" dirty="0">
                <a:solidFill>
                  <a:srgbClr val="D1D5DB"/>
                </a:solidFill>
                <a:effectLst/>
                <a:latin typeface="Söhne"/>
              </a:rPr>
              <a:t>A IA do Azure é uma coleção de serviços de inteligência artificial oferecidos pela Microsoft como parte de sua plataforma de nuvem Azure. Os serviços de IA do Azure foram projetados para facilitar que desenvolvedores e organizações adicionem recursos de IA a seus aplicativos, sem a necessidade de ampla experiência em IA.
</a:t>
            </a:r>
            <a:r>
              <a:rPr lang="en-US" b="0" i="0" dirty="0">
                <a:solidFill>
                  <a:srgbClr val="D1D5DB"/>
                </a:solidFill>
                <a:effectLst/>
                <a:latin typeface="Söhne"/>
              </a:rPr>
              <a:t>Azure AI </a:t>
            </a:r>
            <a:r>
              <a:rPr lang="pt-BR" b="0" i="0" dirty="0">
                <a:solidFill>
                  <a:srgbClr val="D1D5DB"/>
                </a:solidFill>
                <a:effectLst/>
                <a:latin typeface="Söhne"/>
              </a:rPr>
              <a:t>Inclui uma ampla gama de serviços, tais como:
</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Azure Cognitive Services: A collection of pre-built APIs that allow developers to add capabilities such as natural language understanding, computer vision, and speech recognition to their applications.</a:t>
            </a:r>
          </a:p>
          <a:p>
            <a:pPr algn="l">
              <a:buFont typeface="Arial" panose="020B0604020202020204" pitchFamily="34" charset="0"/>
              <a:buChar char="•"/>
            </a:pPr>
            <a:r>
              <a:rPr lang="en-US" b="0" i="0" dirty="0">
                <a:solidFill>
                  <a:srgbClr val="D1D5DB"/>
                </a:solidFill>
                <a:effectLst/>
                <a:latin typeface="Söhne"/>
              </a:rPr>
              <a:t>Azure Machine Learning: A cloud-based platform that allows developers to build, deploy, and manage machine learning models, as well as to create custom machine learning algorithms.</a:t>
            </a:r>
          </a:p>
          <a:p>
            <a:pPr algn="l">
              <a:buFont typeface="Arial" panose="020B0604020202020204" pitchFamily="34" charset="0"/>
              <a:buChar char="•"/>
            </a:pPr>
            <a:r>
              <a:rPr lang="en-US" b="0" i="0" dirty="0">
                <a:solidFill>
                  <a:srgbClr val="D1D5DB"/>
                </a:solidFill>
                <a:effectLst/>
                <a:latin typeface="Söhne"/>
              </a:rPr>
              <a:t>Azure Applied AI Services: A suite of scenarios-based services that enable organizations to accelerate adoption such as Azure Cognitive Search which provides search capabilities over structured and unstructured data by using machine learning models.</a:t>
            </a:r>
          </a:p>
          <a:p>
            <a:pPr algn="l"/>
            <a:r>
              <a:rPr lang="en-US" b="0" i="0" dirty="0">
                <a:solidFill>
                  <a:srgbClr val="D1D5DB"/>
                </a:solidFill>
                <a:effectLst/>
                <a:latin typeface="Söhne"/>
              </a:rPr>
              <a:t>These services are integrated with Azure platform, which provides capabilities such as scalability, security, and compliance, as well as a number of other tools and services that can be used to build and deploy AI-enabled applications.</a:t>
            </a:r>
          </a:p>
          <a:p>
            <a:pPr algn="l"/>
            <a:r>
              <a:rPr lang="en-US" b="0" i="0" dirty="0">
                <a:solidFill>
                  <a:srgbClr val="D1D5DB"/>
                </a:solidFill>
                <a:effectLst/>
                <a:latin typeface="Söhne"/>
              </a:rPr>
              <a:t>The Azure AI services are designed to make it easy for developers and organizations to add AI capabilities to their applications, without the need for extensive expertise in AI. Microsoft's Azure AI services allow developers to quickly build, deploy, and scale AI-enabled applications, and to take advantage of the scalability, security, and compliance capabilities of Azure.</a:t>
            </a:r>
          </a:p>
          <a:p>
            <a:pPr algn="l"/>
            <a:r>
              <a:rPr lang="en-US" b="0" i="0" dirty="0">
                <a:solidFill>
                  <a:srgbClr val="D1D5DB"/>
                </a:solidFill>
                <a:effectLst/>
                <a:latin typeface="Söhne"/>
              </a:rPr>
              <a:t>Azure AI integration in AI Builder within the Microsoft Power Platform allows businesses and developers to quickly and easily build and deploy custom AI models, and to integrate them with Power Apps, Power Automate and Power Virtual Agents, in order to add advanced capabilities and improve data management and security. It also allows to easily scale up and improve performance of the models, as well as easily integrating with other Azure services.</a:t>
            </a:r>
          </a:p>
          <a:p>
            <a:pPr algn="l"/>
            <a:r>
              <a:rPr lang="en-US" b="0" i="0" dirty="0">
                <a:solidFill>
                  <a:srgbClr val="D1D5DB"/>
                </a:solidFill>
                <a:effectLst/>
                <a:latin typeface="Söhne"/>
              </a:rPr>
              <a:t>Microsoft has adopted Azure AI across a wide range of its products and services, in order to improve the functionality, performance and user experience. Some examples of where Microsoft has adopted Azure AI at scale include:</a:t>
            </a:r>
          </a:p>
          <a:p>
            <a:pPr algn="l">
              <a:buFont typeface="Arial" panose="020B0604020202020204" pitchFamily="34" charset="0"/>
              <a:buChar char="•"/>
            </a:pPr>
            <a:r>
              <a:rPr lang="en-US" b="0" i="0" dirty="0">
                <a:solidFill>
                  <a:srgbClr val="D1D5DB"/>
                </a:solidFill>
                <a:effectLst/>
                <a:latin typeface="Söhne"/>
              </a:rPr>
              <a:t>Office 365: Microsoft has integrated Azure AI capabilities into Office 365, such as natural language processing, computer vision, and text analytics, to improve the functionality of products such as Outlook and Word. This allows users to perform tasks such as automatically summarizing long documents, or automatically tagging images in email attachments.</a:t>
            </a:r>
          </a:p>
          <a:p>
            <a:pPr algn="l">
              <a:buFont typeface="Arial" panose="020B0604020202020204" pitchFamily="34" charset="0"/>
              <a:buChar char="•"/>
            </a:pPr>
            <a:r>
              <a:rPr lang="en-US" b="0" i="0" dirty="0">
                <a:solidFill>
                  <a:srgbClr val="D1D5DB"/>
                </a:solidFill>
                <a:effectLst/>
                <a:latin typeface="Söhne"/>
              </a:rPr>
              <a:t>Dynamics 365: Dynamics 365 is a collection of business applications that enable organizations to manage customer data and interactions, as well as automate business processes. With Azure AI integration, Dynamics 365 offers features like predictive lead scoring, sentiment analysis, and chatbots to help businesses better understand and interact with their customers.</a:t>
            </a:r>
          </a:p>
          <a:p>
            <a:pPr algn="l">
              <a:buFont typeface="Arial" panose="020B0604020202020204" pitchFamily="34" charset="0"/>
              <a:buChar char="•"/>
            </a:pPr>
            <a:r>
              <a:rPr lang="en-US" b="0" i="0" dirty="0">
                <a:solidFill>
                  <a:srgbClr val="D1D5DB"/>
                </a:solidFill>
                <a:effectLst/>
                <a:latin typeface="Söhne"/>
              </a:rPr>
              <a:t>Bing: Bing, Microsoft's search engine, uses Azure AI to analyze large amounts of data and improve search results for users. For example, Bing uses natural language processing to understand users' queries and generate more relevant search results.</a:t>
            </a:r>
          </a:p>
          <a:p>
            <a:pPr algn="l">
              <a:buFont typeface="Arial" panose="020B0604020202020204" pitchFamily="34" charset="0"/>
              <a:buChar char="•"/>
            </a:pPr>
            <a:r>
              <a:rPr lang="en-US" b="0" i="0" dirty="0">
                <a:solidFill>
                  <a:srgbClr val="D1D5DB"/>
                </a:solidFill>
                <a:effectLst/>
                <a:latin typeface="Söhne"/>
              </a:rPr>
              <a:t>LinkedIn: Microsoft's professional networking site, LinkedIn, uses Azure AI to help users find job opportunities, connect with others in their field, and improve the performance of its recruiting tools. For example, LinkedIn uses natural language processing to match job seekers with relevant job opportunities, and uses machine learning to help recruiters find the best candidates.</a:t>
            </a:r>
          </a:p>
          <a:p>
            <a:pPr algn="l">
              <a:buFont typeface="Arial" panose="020B0604020202020204" pitchFamily="34" charset="0"/>
              <a:buChar char="•"/>
            </a:pPr>
            <a:r>
              <a:rPr lang="en-US" b="0" i="0" dirty="0">
                <a:solidFill>
                  <a:srgbClr val="D1D5DB"/>
                </a:solidFill>
                <a:effectLst/>
                <a:latin typeface="Söhne"/>
              </a:rPr>
              <a:t>Xbox and Gaming: Microsoft uses Azure AI to power its Xbox gaming console. Azure AI allows Xbox to learn a gamer's preferences and automatically adjust the gaming experience. Additionally, it allows to improve the performance of the games and to offer more personalized gaming experiences.</a:t>
            </a:r>
          </a:p>
          <a:p>
            <a:pPr algn="l">
              <a:buFont typeface="Arial" panose="020B0604020202020204" pitchFamily="34" charset="0"/>
              <a:buNone/>
            </a:pPr>
            <a:r>
              <a:rPr lang="en-US" b="0" i="0" dirty="0">
                <a:solidFill>
                  <a:srgbClr val="D1D5DB"/>
                </a:solidFill>
                <a:effectLst/>
                <a:latin typeface="Söhne"/>
              </a:rPr>
              <a:t>These are just a few examples of how Microsoft has adopted Azure AI at scale within its products and services. Overall, Microsoft has been using Azure AI across its various products and services, to improve user experience and to offer more personalized, efficient and automated experiences to its customers.</a:t>
            </a:r>
          </a:p>
          <a:p>
            <a:pPr algn="l"/>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5799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0334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716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Para entender o que mudou e do que se trata todo esse hype, vamos dar um passo atrás e tentar definir alguns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pré</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-aprendizados básicos sobre IA e processamento de linguagem natural. Se ampliarmos a janela de tempo, podemos observar como as coisas nem sempre foram tão rápidas.
Os primeiros projetos no domínio da IA datam dos anos 60, quando os primeiros pesquisadores começaram a explorar a possibilidade de criar máquinas capazes de replicar algumas das capacidades cognitivas humanas, como a conversa. Inicialmente, o raciocínio simbólico era uma abordagem predominante, e levou a uma série de sucessos importantes, como Eliza, o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chatbot</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escrito de 1º tipo atuando como psiquiatra. No entanto, logo ficou claro que tal abordagem não se dimensiona bem. Extrair o conhecimento de um especialista, representá-lo em um computador e manter essa base de conhecimento precisa acaba sendo uma tarefa muito complexa e cara demais para ser prática em muitos casos. Isso levou ao chamado AI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Winter</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na década de 1970.
Um ponto de inflexão chega durante os anos 90, com a evolução tecnológica do hw (mais barato e capaz de lidar com grande quantidade de dados), juntamente com a criação de novos algoritmos, classificados como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machine</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learning</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capazes de aprender padrões a partir de dados, sem serem explicitamente programados com instruções específicas. Em particular, novos modelos estatísticos, chamados de redes neurais – inspirados na estrutura biológica do cérebro, composta por neurônios interconectados – deram um impulso ao desenvolvimento da pesquisa em IA, sendo capazes de funcionar bem também com entradas mais complexas (não apenas categorias ou números), como imagens e áudio. Esses modelos estatísticos, pertencentes a um subgrupo de ML chamado DL, se beneficiaram também da disponibilidade de um tipo mais poderoso de unidade de elaboração, as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GPUs</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Os assistentes virtuais modernos nascidos na década de 2010, como Siri, Cortana e Google Assistente, também são construídos sobre modelos de linguagem baseados em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NNs</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Eles são muito proficientes em um subdomínio da IA conhecido como processamento de Linguagem Natural, a capacidade de uma máquina de processar e interpretar a linguagem humana; identificaram uma necessidade específica no pedido de entrada do usuário, eles também são capazes de emparelhá-lo com uma resposta adequada (recuperada via pesquisa na web ou em uma lista de respostas pré-definidas). 
A IA generativa é a tecnologia de ponta neste campo hoje em dia, e é capaz de gerar exemplos a partir de uma enorme quantidade de dados usados para treinar um modelo (e quando digo enorme, penso em todos os dados publicamente acessíveis na Internet). É por isso que falamos de modelos grandes, por causa da quantidade de dados usados para seu treinamento e por causa do número de cálculos que eles são capazes de lidar ao mesmo tempo. Os exemplos que esses modelos são capazes de criar podem ser de diferentes tipos, e veremos isso em mais detalhes, de texto a código, a imagens. Na imagem você vê a saída de um grande modelo de linguagem ao perguntar se ele pode escrever uma poesia.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8/22/2024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749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Para entender o que mudou e do que se trata todo esse hype, vamos dar um passo atrás e tentar definir alguns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pré</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-aprendizados básicos sobre IA e processamento de linguagem natural. Se ampliarmos a janela de tempo, podemos observar como as coisas nem sempre foram tão rápidas.
Os primeiros projetos no domínio da IA datam dos anos 60, quando os primeiros pesquisadores começaram a explorar a possibilidade de criar máquinas capazes de replicar algumas das capacidades cognitivas humanas, como a conversa. Inicialmente, o raciocínio simbólico era uma abordagem predominante, e levou a uma série de sucessos importantes, como Eliza, o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chatbot</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escrito de 1º tipo atuando como psiquiatra. No entanto, logo ficou claro que tal abordagem não se dimensiona bem. Extrair o conhecimento de um especialista, representá-lo em um computador e manter essa base de conhecimento precisa acaba sendo uma tarefa muito complexa e cara demais para ser prática em muitos casos. Isso levou ao chamado AI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Winter</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na década de 1970.
Um ponto de inflexão chega durante os anos 90, com a evolução tecnológica do hw (mais barato e capaz de lidar com grande quantidade de dados), juntamente com a criação de novos algoritmos, classificados como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machine</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learning</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capazes de aprender padrões a partir de dados, sem serem explicitamente programados com instruções específicas. Em particular, novos modelos estatísticos, chamados de redes neurais – inspirados na estrutura biológica do cérebro, composta por neurônios interconectados – deram um impulso ao desenvolvimento da pesquisa em IA, sendo capazes de funcionar bem também com entradas mais complexas (não apenas categorias ou números), como imagens e áudio. Esses modelos estatísticos, pertencentes a um subgrupo de ML chamado DL, se beneficiaram também da disponibilidade de um tipo mais poderoso de unidade de elaboração, as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GPUs</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Os assistentes virtuais modernos nascidos na década de 2010, como Siri, Cortana e Google Assistente, também são construídos sobre modelos de linguagem baseados em </a:t>
            </a:r>
            <a:r>
              <a:rPr lang="pt-BR" sz="1800" kern="100" dirty="0" err="1">
                <a:effectLst/>
                <a:latin typeface="Calibri" panose="020F0502020204030204" pitchFamily="34" charset="0"/>
                <a:ea typeface="Calibri" panose="020F0502020204030204" pitchFamily="34" charset="0"/>
                <a:cs typeface="Times New Roman" panose="02020603050405020304" pitchFamily="18" charset="0"/>
              </a:rPr>
              <a:t>NNs</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Eles são muito proficientes em um subdomínio da IA conhecido como processamento de Linguagem Natural, a capacidade de uma máquina de processar e interpretar a linguagem humana; identificaram uma necessidade específica no pedido de entrada do usuário, eles também são capazes de emparelhá-lo com uma resposta adequada (recuperada via pesquisa na web ou em uma lista de respostas pré-definidas). 
A IA generativa é a tecnologia de ponta neste campo hoje em dia, e é capaz de gerar exemplos a partir de uma enorme quantidade de dados usados para treinar um modelo (e quando digo enorme, penso em todos os dados publicamente acessíveis na Internet). É por isso que falamos de modelos grandes, por causa da quantidade de dados usados para seu treinamento e por causa do número de cálculos que eles são capazes de lidar ao mesmo tempo. Os exemplos que esses modelos são capazes de criar podem ser de diferentes tipos, e veremos isso em mais detalhes, de texto a código, a imagens. Na imagem você vê a saída de um grande modelo de linguagem ao perguntar se ele pode escrever uma poesia.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8/22/2024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1199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9.xml"/><Relationship Id="rId4" Type="http://schemas.openxmlformats.org/officeDocument/2006/relationships/image" Target="../media/image13.emf"/></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9.xml"/><Relationship Id="rId4" Type="http://schemas.openxmlformats.org/officeDocument/2006/relationships/image" Target="../media/image20.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4.jpeg"/><Relationship Id="rId1" Type="http://schemas.openxmlformats.org/officeDocument/2006/relationships/slideMaster" Target="../slideMasters/slideMaster9.xml"/><Relationship Id="rId5" Type="http://schemas.openxmlformats.org/officeDocument/2006/relationships/image" Target="../media/image22.jpeg"/><Relationship Id="rId4" Type="http://schemas.openxmlformats.org/officeDocument/2006/relationships/image" Target="../media/image19.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324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bulletted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8" name="Picture 7" descr="A blue and white logo&#10;&#10;Description automatically generated">
            <a:extLst>
              <a:ext uri="{FF2B5EF4-FFF2-40B4-BE49-F238E27FC236}">
                <a16:creationId xmlns:a16="http://schemas.microsoft.com/office/drawing/2014/main" id="{6121B555-2A3B-E1C1-47E3-3A669CBCA4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251" y="305091"/>
            <a:ext cx="1825417" cy="1591653"/>
          </a:xfrm>
          <a:prstGeom prst="rect">
            <a:avLst/>
          </a:prstGeom>
        </p:spPr>
      </p:pic>
    </p:spTree>
    <p:extLst>
      <p:ext uri="{BB962C8B-B14F-4D97-AF65-F5344CB8AC3E}">
        <p14:creationId xmlns:p14="http://schemas.microsoft.com/office/powerpoint/2010/main" val="1166037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2744139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_layout_22">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1"/>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ln>
                <a:solidFill>
                  <a:sysClr val="windowText" lastClr="000000"/>
                </a:solidFill>
              </a:ln>
              <a:solidFill>
                <a:sysClr val="windowText" lastClr="000000"/>
              </a:solidFill>
              <a:ea typeface="Segoe UI" pitchFamily="34" charset="0"/>
              <a:cs typeface="Segoe UI" pitchFamily="34" charset="0"/>
            </a:endParaRP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chemeClr val="accent3"/>
                </a:solidFill>
                <a:latin typeface="+mj-lt"/>
                <a:cs typeface="Segoe UI" pitchFamily="34" charset="0"/>
              </a:defRPr>
            </a:lvl1pPr>
          </a:lstStyle>
          <a:p>
            <a:r>
              <a:rPr lang="en-US" dirty="0"/>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spTree>
    <p:extLst>
      <p:ext uri="{BB962C8B-B14F-4D97-AF65-F5344CB8AC3E}">
        <p14:creationId xmlns:p14="http://schemas.microsoft.com/office/powerpoint/2010/main" val="2534897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46F00B-A26D-5E52-3CA2-18DB9DA8B1C3}"/>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EFE4769-D365-7D2F-FF02-E9B7DD43F96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36C69EF-31E1-0015-4D0A-08FC1461FF9F}"/>
              </a:ext>
            </a:extLst>
          </p:cNvPr>
          <p:cNvSpPr>
            <a:spLocks noGrp="1"/>
          </p:cNvSpPr>
          <p:nvPr>
            <p:ph type="dt" sz="half" idx="10"/>
          </p:nvPr>
        </p:nvSpPr>
        <p:spPr/>
        <p:txBody>
          <a:bodyPr/>
          <a:lstStyle/>
          <a:p>
            <a:fld id="{7A489E8A-9134-4279-AEA2-468CEA2A2090}" type="datetimeFigureOut">
              <a:rPr lang="pt-BR" smtClean="0"/>
              <a:t>22/08/2024</a:t>
            </a:fld>
            <a:endParaRPr lang="pt-BR"/>
          </a:p>
        </p:txBody>
      </p:sp>
      <p:sp>
        <p:nvSpPr>
          <p:cNvPr id="5" name="Espaço Reservado para Rodapé 4">
            <a:extLst>
              <a:ext uri="{FF2B5EF4-FFF2-40B4-BE49-F238E27FC236}">
                <a16:creationId xmlns:a16="http://schemas.microsoft.com/office/drawing/2014/main" id="{23B485DD-3381-F9B0-DBC5-410CB1BEFF5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36169B6-9D2A-7217-3745-20D7BCB79014}"/>
              </a:ext>
            </a:extLst>
          </p:cNvPr>
          <p:cNvSpPr>
            <a:spLocks noGrp="1"/>
          </p:cNvSpPr>
          <p:nvPr>
            <p:ph type="sldNum" sz="quarter" idx="12"/>
          </p:nvPr>
        </p:nvSpPr>
        <p:spPr/>
        <p:txBody>
          <a:bodyPr/>
          <a:lstStyle/>
          <a:p>
            <a:fld id="{935C3673-9DDC-4761-8086-D14E56156CF5}" type="slidenum">
              <a:rPr lang="pt-BR" smtClean="0"/>
              <a:t>‹nº›</a:t>
            </a:fld>
            <a:endParaRPr lang="pt-BR"/>
          </a:p>
        </p:txBody>
      </p:sp>
    </p:spTree>
    <p:extLst>
      <p:ext uri="{BB962C8B-B14F-4D97-AF65-F5344CB8AC3E}">
        <p14:creationId xmlns:p14="http://schemas.microsoft.com/office/powerpoint/2010/main" val="2654087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309DE5-A9B6-49AF-9F6E-18673C7092DF}"/>
              </a:ext>
              <a:ext uri="{C183D7F6-B498-43B3-948B-1728B52AA6E4}">
                <adec:decorative xmlns:adec="http://schemas.microsoft.com/office/drawing/2017/decorative" val="1"/>
              </a:ext>
            </a:extLst>
          </p:cNvPr>
          <p:cNvPicPr>
            <a:picLocks noChangeAspect="1"/>
          </p:cNvPicPr>
          <p:nvPr userDrawn="1"/>
        </p:nvPicPr>
        <p:blipFill rotWithShape="1">
          <a:blip r:embed="rId2"/>
          <a:srcRect l="953" t="953" r="953" b="953"/>
          <a:stretch/>
        </p:blipFill>
        <p:spPr>
          <a:xfrm>
            <a:off x="0" y="0"/>
            <a:ext cx="12192000" cy="6858000"/>
          </a:xfrm>
          <a:prstGeom prst="rect">
            <a:avLst/>
          </a:prstGeom>
        </p:spPr>
      </p:pic>
      <p:pic>
        <p:nvPicPr>
          <p:cNvPr id="6" name="Picture 5" descr="Microsoft Build">
            <a:extLst>
              <a:ext uri="{FF2B5EF4-FFF2-40B4-BE49-F238E27FC236}">
                <a16:creationId xmlns:a16="http://schemas.microsoft.com/office/drawing/2014/main" id="{98AA39A4-BBDC-4839-BBE1-715A8D0F0E4A}"/>
              </a:ext>
            </a:extLst>
          </p:cNvPr>
          <p:cNvPicPr>
            <a:picLocks noChangeAspect="1"/>
          </p:cNvPicPr>
          <p:nvPr userDrawn="1"/>
        </p:nvPicPr>
        <p:blipFill>
          <a:blip r:embed="rId3"/>
          <a:stretch>
            <a:fillRect/>
          </a:stretch>
        </p:blipFill>
        <p:spPr>
          <a:xfrm>
            <a:off x="-57355" y="2087764"/>
            <a:ext cx="4730906" cy="2682472"/>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488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278373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754563" y="457200"/>
            <a:ext cx="6854825"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754563" y="1435100"/>
            <a:ext cx="685800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466170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4" name="Text Placeholder 3"/>
          <p:cNvSpPr>
            <a:spLocks noGrp="1"/>
          </p:cNvSpPr>
          <p:nvPr>
            <p:ph type="body" sz="quarter" idx="10"/>
          </p:nvPr>
        </p:nvSpPr>
        <p:spPr>
          <a:xfrm>
            <a:off x="4754563" y="1434370"/>
            <a:ext cx="685800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03798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888">
          <p15:clr>
            <a:srgbClr val="5ACBF0"/>
          </p15:clr>
        </p15:guide>
        <p15:guide id="4" orient="horz" pos="1272">
          <p15:clr>
            <a:srgbClr val="5ACBF0"/>
          </p15:clr>
        </p15:guide>
        <p15:guide id="5" pos="515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5486590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77568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754562" y="2875002"/>
            <a:ext cx="4465637"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3814192"/>
      </p:ext>
    </p:extLst>
  </p:cSld>
  <p:clrMapOvr>
    <a:masterClrMapping/>
  </p:clrMapOvr>
  <p:transition>
    <p:fade/>
  </p:transition>
  <p:extLst>
    <p:ext uri="{DCECCB84-F9BA-43D5-87BE-67443E8EF086}">
      <p15:sldGuideLst xmlns:p15="http://schemas.microsoft.com/office/powerpoint/2012/main">
        <p15:guide id="30" orient="horz" pos="288">
          <p15:clr>
            <a:srgbClr val="5ACBF0"/>
          </p15:clr>
        </p15:guide>
        <p15:guide id="32" orient="horz" pos="2160">
          <p15:clr>
            <a:srgbClr val="5ACBF0"/>
          </p15:clr>
        </p15:guide>
        <p15:guide id="33" pos="580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754563" y="457200"/>
            <a:ext cx="4465637"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80502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80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1562345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3657600"/>
            <a:ext cx="8023225"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8651149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4586514"/>
            <a:ext cx="8023225"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821822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751386" y="5157216"/>
            <a:ext cx="685800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0"/>
            <a:ext cx="8023225" cy="4572000"/>
          </a:xfrm>
          <a:blipFill>
            <a:blip r:embed="rId2"/>
            <a:stretch>
              <a:fillRect/>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450822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754563" y="585788"/>
            <a:ext cx="685800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2286000"/>
            <a:ext cx="8020844" cy="4572000"/>
          </a:xfrm>
          <a:blipFill>
            <a:blip r:embed="rId2"/>
            <a:stretch>
              <a:fillRect/>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500740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754562" y="2025650"/>
            <a:ext cx="6854825" cy="3136392"/>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685482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257476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754563" y="2025650"/>
            <a:ext cx="3281109" cy="3136392"/>
          </a:xfrm>
          <a:blipFill>
            <a:blip r:embed="rId2"/>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312737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79" y="2025650"/>
            <a:ext cx="3281109" cy="3136392"/>
          </a:xfrm>
          <a:blipFill>
            <a:blip r:embed="rId3"/>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472995" y="5499100"/>
            <a:ext cx="313956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483813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754563" y="585788"/>
            <a:ext cx="6852220"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1687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7539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034959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5133">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754563" y="588962"/>
            <a:ext cx="685800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754563"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75456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75523"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7552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90702"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90702"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78502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167641" y="-1"/>
            <a:ext cx="4009572" cy="3428999"/>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167641" y="3429000"/>
            <a:ext cx="4009572" cy="3429001"/>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77213" y="0"/>
            <a:ext cx="4014787" cy="342900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77213" y="3428999"/>
            <a:ext cx="4014787" cy="3429002"/>
          </a:xfrm>
          <a:blipFill>
            <a:blip r:embed="rId5"/>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352797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6" pos="5151">
          <p15:clr>
            <a:srgbClr val="5ACBF0"/>
          </p15:clr>
        </p15:guide>
        <p15:guide id="3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2309812"/>
            <a:ext cx="2448549" cy="3959226"/>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3" y="2309812"/>
            <a:ext cx="4111625" cy="3959226"/>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754563" y="2019300"/>
            <a:ext cx="245059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19300"/>
            <a:ext cx="4113213" cy="15874"/>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46785"/>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585788"/>
            <a:ext cx="2447925"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2" y="585788"/>
            <a:ext cx="4117975"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64489963"/>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68775" y="0"/>
            <a:ext cx="8023224"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2" y="710247"/>
            <a:ext cx="6855395"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55876589"/>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754563" y="457200"/>
            <a:ext cx="6854825"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70362" y="1436688"/>
            <a:ext cx="8023225"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3" y="2099310"/>
            <a:ext cx="685800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3096089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57200"/>
            <a:ext cx="6854825"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1" y="1230681"/>
            <a:ext cx="685800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2827138"/>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3491219"/>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81718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0"/>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224580"/>
            <a:ext cx="685800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660508"/>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2" y="4996505"/>
            <a:ext cx="6855109"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60924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2592"/>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754562" y="3976688"/>
            <a:ext cx="5684838"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83014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524525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72293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705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4396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590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 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457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2/3 format">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754563"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2D4ED782-E717-4FEE-9DB0-18EB6F695025}"/>
              </a:ext>
            </a:extLst>
          </p:cNvPr>
          <p:cNvPicPr>
            <a:picLocks noChangeAspect="1"/>
          </p:cNvPicPr>
          <p:nvPr userDrawn="1"/>
        </p:nvPicPr>
        <p:blipFill>
          <a:blip r:embed="rId2"/>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33691149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DD575760-FD96-499C-9AD6-1D764BDAD38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278822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77080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7226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27889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knowledge_check_section_layout">
    <p:bg>
      <p:bgPr>
        <a:solidFill>
          <a:schemeClr val="bg2"/>
        </a:solidFill>
        <a:effectLst/>
      </p:bgPr>
    </p:bg>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313A648C-F20E-F1AE-689F-4D1B30C197CD}"/>
              </a:ext>
            </a:extLst>
          </p:cNvPr>
          <p:cNvPicPr>
            <a:picLocks noChangeAspect="1"/>
          </p:cNvPicPr>
          <p:nvPr userDrawn="1"/>
        </p:nvPicPr>
        <p:blipFill>
          <a:blip r:embed="rId2"/>
          <a:stretch>
            <a:fillRect/>
          </a:stretch>
        </p:blipFill>
        <p:spPr>
          <a:xfrm>
            <a:off x="0" y="0"/>
            <a:ext cx="12192000" cy="6858000"/>
          </a:xfrm>
          <a:prstGeom prst="rect">
            <a:avLst/>
          </a:prstGeom>
          <a:ln>
            <a:solidFill>
              <a:srgbClr val="EDE6CF"/>
            </a:solidFill>
          </a:ln>
        </p:spPr>
      </p:pic>
      <p:sp>
        <p:nvSpPr>
          <p:cNvPr id="2" name="Title"/>
          <p:cNvSpPr>
            <a:spLocks noGrp="1"/>
          </p:cNvSpPr>
          <p:nvPr>
            <p:ph type="title" hasCustomPrompt="1"/>
          </p:nvPr>
        </p:nvSpPr>
        <p:spPr>
          <a:xfrm>
            <a:off x="585214" y="3091208"/>
            <a:ext cx="7466585"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01222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48.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49.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50.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theme" Target="../theme/theme13.xml"/><Relationship Id="rId1" Type="http://schemas.openxmlformats.org/officeDocument/2006/relationships/slideLayout" Target="../slideLayouts/slideLayout51.xml"/><Relationship Id="rId4" Type="http://schemas.openxmlformats.org/officeDocument/2006/relationships/image" Target="../media/image25.sv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4.xml"/><Relationship Id="rId1" Type="http://schemas.openxmlformats.org/officeDocument/2006/relationships/slideLayout" Target="../slideLayouts/slideLayout8.xml"/><Relationship Id="rId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5.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6.xml"/><Relationship Id="rId1" Type="http://schemas.openxmlformats.org/officeDocument/2006/relationships/slideLayout" Target="../slideLayouts/slideLayout10.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7.xml"/><Relationship Id="rId1" Type="http://schemas.openxmlformats.org/officeDocument/2006/relationships/slideLayout" Target="../slideLayouts/slideLayout1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emf"/><Relationship Id="rId5" Type="http://schemas.openxmlformats.org/officeDocument/2006/relationships/theme" Target="../theme/theme8.xml"/><Relationship Id="rId4"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image" Target="../media/image1.emf"/><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theme" Target="../theme/theme9.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image" Target="../media/image10.png"/><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image" Target="../media/image9.jpeg"/><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961" r:id="rId1"/>
    <p:sldLayoutId id="2147495962" r:id="rId2"/>
    <p:sldLayoutId id="2147495575" r:id="rId3"/>
    <p:sldLayoutId id="2147495573" r:id="rId4"/>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6513" r:id="rId1"/>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65820010"/>
      </p:ext>
    </p:extLst>
  </p:cSld>
  <p:clrMap bg1="dk1" tx1="lt1" bg2="dk2" tx2="lt2" accent1="accent1" accent2="accent2" accent3="accent3" accent4="accent4" accent5="accent5" accent6="accent6" hlink="hlink" folHlink="folHlink"/>
  <p:sldLayoutIdLst>
    <p:sldLayoutId id="214749681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4415784"/>
      </p:ext>
    </p:extLst>
  </p:cSld>
  <p:clrMap bg1="dk1" tx1="lt1" bg2="dk2" tx2="lt2" accent1="accent1" accent2="accent2" accent3="accent3" accent4="accent4" accent5="accent5" accent6="accent6" hlink="hlink" folHlink="folHlink"/>
  <p:sldLayoutIdLst>
    <p:sldLayoutId id="214749672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63"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23" r:id="rId1"/>
    <p:sldLayoutId id="214749681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8" r:id="rId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4"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65" r:id="rId1"/>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01"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3" userDrawn="1">
          <p15:clr>
            <a:srgbClr val="5ACBF0"/>
          </p15:clr>
        </p15:guide>
        <p15:guide id="2" pos="170" userDrawn="1">
          <p15:clr>
            <a:srgbClr val="5ACBF0"/>
          </p15:clr>
        </p15:guide>
        <p15:guide id="3" pos="734" userDrawn="1">
          <p15:clr>
            <a:srgbClr val="5ACBF0"/>
          </p15:clr>
        </p15:guide>
        <p15:guide id="4" pos="1299" userDrawn="1">
          <p15:clr>
            <a:srgbClr val="5ACBF0"/>
          </p15:clr>
        </p15:guide>
        <p15:guide id="5" pos="1864" userDrawn="1">
          <p15:clr>
            <a:srgbClr val="5ACBF0"/>
          </p15:clr>
        </p15:guide>
        <p15:guide id="6" pos="2428" userDrawn="1">
          <p15:clr>
            <a:srgbClr val="5ACBF0"/>
          </p15:clr>
        </p15:guide>
        <p15:guide id="7" pos="2993" userDrawn="1">
          <p15:clr>
            <a:srgbClr val="5ACBF0"/>
          </p15:clr>
        </p15:guide>
        <p15:guide id="8" pos="3558" userDrawn="1">
          <p15:clr>
            <a:srgbClr val="5ACBF0"/>
          </p15:clr>
        </p15:guide>
        <p15:guide id="9" pos="4122" userDrawn="1">
          <p15:clr>
            <a:srgbClr val="5ACBF0"/>
          </p15:clr>
        </p15:guide>
        <p15:guide id="10" pos="4687" userDrawn="1">
          <p15:clr>
            <a:srgbClr val="5ACBF0"/>
          </p15:clr>
        </p15:guide>
        <p15:guide id="11" pos="5252" userDrawn="1">
          <p15:clr>
            <a:srgbClr val="5ACBF0"/>
          </p15:clr>
        </p15:guide>
        <p15:guide id="12" pos="5816" userDrawn="1">
          <p15:clr>
            <a:srgbClr val="5ACBF0"/>
          </p15:clr>
        </p15:guide>
        <p15:guide id="13" pos="6381" userDrawn="1">
          <p15:clr>
            <a:srgbClr val="5ACBF0"/>
          </p15:clr>
        </p15:guide>
        <p15:guide id="14" pos="6946" userDrawn="1">
          <p15:clr>
            <a:srgbClr val="5ACBF0"/>
          </p15:clr>
        </p15:guide>
        <p15:guide id="15" pos="7510" userDrawn="1">
          <p15:clr>
            <a:srgbClr val="5ACBF0"/>
          </p15:clr>
        </p15:guide>
        <p15:guide id="16" pos="282" userDrawn="1">
          <p15:clr>
            <a:srgbClr val="C35EA4"/>
          </p15:clr>
        </p15:guide>
        <p15:guide id="17" pos="7398" userDrawn="1">
          <p15:clr>
            <a:srgbClr val="C35EA4"/>
          </p15:clr>
        </p15:guide>
        <p15:guide id="18" orient="horz" pos="748" userDrawn="1">
          <p15:clr>
            <a:srgbClr val="5ACBF0"/>
          </p15:clr>
        </p15:guide>
        <p15:guide id="19" orient="horz" pos="1313" userDrawn="1">
          <p15:clr>
            <a:srgbClr val="5ACBF0"/>
          </p15:clr>
        </p15:guide>
        <p15:guide id="20" orient="horz" pos="1878" userDrawn="1">
          <p15:clr>
            <a:srgbClr val="5ACBF0"/>
          </p15:clr>
        </p15:guide>
        <p15:guide id="21" orient="horz" pos="2442" userDrawn="1">
          <p15:clr>
            <a:srgbClr val="5ACBF0"/>
          </p15:clr>
        </p15:guide>
        <p15:guide id="22" orient="horz" pos="3007" userDrawn="1">
          <p15:clr>
            <a:srgbClr val="5ACBF0"/>
          </p15:clr>
        </p15:guide>
        <p15:guide id="23" orient="horz" pos="3572" userDrawn="1">
          <p15:clr>
            <a:srgbClr val="5ACBF0"/>
          </p15:clr>
        </p15:guide>
        <p15:guide id="24" orient="horz" pos="4137" userDrawn="1">
          <p15:clr>
            <a:srgbClr val="5ACBF0"/>
          </p15:clr>
        </p15:guide>
        <p15:guide id="25" orient="horz" pos="296" userDrawn="1">
          <p15:clr>
            <a:srgbClr val="C35EA4"/>
          </p15:clr>
        </p15:guide>
        <p15:guide id="26" orient="horz" pos="4024" userDrawn="1">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423913224"/>
      </p:ext>
    </p:extLst>
  </p:cSld>
  <p:clrMap bg1="dk1" tx1="lt1" bg2="dk2" tx2="lt2" accent1="accent1" accent2="accent2" accent3="accent3" accent4="accent4" accent5="accent5" accent6="accent6" hlink="hlink" folHlink="folHlink"/>
  <p:sldLayoutIdLst>
    <p:sldLayoutId id="2147483876" r:id="rId1"/>
    <p:sldLayoutId id="2147483886" r:id="rId2"/>
    <p:sldLayoutId id="2147496815" r:id="rId3"/>
    <p:sldLayoutId id="2147496816" r:id="rId4"/>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5"/>
          <a:srcRect l="52412" r="13395"/>
          <a:stretch/>
        </p:blipFill>
        <p:spPr>
          <a:xfrm>
            <a:off x="1" y="0"/>
            <a:ext cx="4168773" cy="6857999"/>
          </a:xfrm>
          <a:prstGeom prst="rect">
            <a:avLst/>
          </a:prstGeom>
        </p:spPr>
      </p:pic>
      <p:pic>
        <p:nvPicPr>
          <p:cNvPr id="12" name="Picture 11" descr="A picture containing blur, night sky&#10;&#10;Description automatically generated">
            <a:extLst>
              <a:ext uri="{FF2B5EF4-FFF2-40B4-BE49-F238E27FC236}">
                <a16:creationId xmlns:a16="http://schemas.microsoft.com/office/drawing/2014/main" id="{12A606C9-CD81-49AE-A916-8B38F39C9AD4}"/>
              </a:ext>
            </a:extLst>
          </p:cNvPr>
          <p:cNvPicPr>
            <a:picLocks noChangeAspect="1"/>
          </p:cNvPicPr>
          <p:nvPr userDrawn="1"/>
        </p:nvPicPr>
        <p:blipFill rotWithShape="1">
          <a:blip r:embed="rId36">
            <a:extLst>
              <a:ext uri="{28A0092B-C50C-407E-A947-70E740481C1C}">
                <a14:useLocalDpi xmlns:a14="http://schemas.microsoft.com/office/drawing/2010/main" val="0"/>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1810680813"/>
      </p:ext>
    </p:extLst>
  </p:cSld>
  <p:clrMap bg1="dk1" tx1="lt1" bg2="dk2" tx2="lt2" accent1="accent1" accent2="accent2" accent3="accent3" accent4="accent4" accent5="accent5" accent6="accent6" hlink="hlink" folHlink="folHlink"/>
  <p:sldLayoutIdLst>
    <p:sldLayoutId id="2147496480" r:id="rId1"/>
    <p:sldLayoutId id="2147496481" r:id="rId2"/>
    <p:sldLayoutId id="2147496482" r:id="rId3"/>
    <p:sldLayoutId id="2147496483" r:id="rId4"/>
    <p:sldLayoutId id="2147496484" r:id="rId5"/>
    <p:sldLayoutId id="2147496485" r:id="rId6"/>
    <p:sldLayoutId id="2147496486" r:id="rId7"/>
    <p:sldLayoutId id="2147496487" r:id="rId8"/>
    <p:sldLayoutId id="2147496488" r:id="rId9"/>
    <p:sldLayoutId id="2147496489" r:id="rId10"/>
    <p:sldLayoutId id="2147496490" r:id="rId11"/>
    <p:sldLayoutId id="2147496491" r:id="rId12"/>
    <p:sldLayoutId id="2147496492" r:id="rId13"/>
    <p:sldLayoutId id="2147496493" r:id="rId14"/>
    <p:sldLayoutId id="2147496494" r:id="rId15"/>
    <p:sldLayoutId id="2147496495" r:id="rId16"/>
    <p:sldLayoutId id="2147496496" r:id="rId17"/>
    <p:sldLayoutId id="2147496497" r:id="rId18"/>
    <p:sldLayoutId id="2147496498" r:id="rId19"/>
    <p:sldLayoutId id="2147496499" r:id="rId20"/>
    <p:sldLayoutId id="2147496500" r:id="rId21"/>
    <p:sldLayoutId id="2147496501" r:id="rId22"/>
    <p:sldLayoutId id="2147496502" r:id="rId23"/>
    <p:sldLayoutId id="2147496503" r:id="rId24"/>
    <p:sldLayoutId id="2147496504" r:id="rId25"/>
    <p:sldLayoutId id="2147496505" r:id="rId26"/>
    <p:sldLayoutId id="2147496506" r:id="rId27"/>
    <p:sldLayoutId id="2147496507" r:id="rId28"/>
    <p:sldLayoutId id="2147496508" r:id="rId29"/>
    <p:sldLayoutId id="2147496509" r:id="rId30"/>
    <p:sldLayoutId id="2147496510" r:id="rId31"/>
    <p:sldLayoutId id="2147496511"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hyperlink" Target="https://www.linkedin.com/in/felipe-kenji-chikuji/"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48.xml"/><Relationship Id="rId5" Type="http://schemas.openxmlformats.org/officeDocument/2006/relationships/image" Target="../media/image76.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s://learn.microsoft.com/en-us/training/modules/explore-azure-openai/" TargetMode="External"/><Relationship Id="rId3" Type="http://schemas.openxmlformats.org/officeDocument/2006/relationships/hyperlink" Target="https://github.com/openai/openai-cookbook/tree/main/examples" TargetMode="External"/><Relationship Id="rId7" Type="http://schemas.openxmlformats.org/officeDocument/2006/relationships/hyperlink" Target="https://github.com/Azure-Samples/azure-search-openai-demo/" TargetMode="External"/><Relationship Id="rId12" Type="http://schemas.openxmlformats.org/officeDocument/2006/relationships/hyperlink" Target="https://aka.ms/aoai/learn" TargetMode="External"/><Relationship Id="rId2" Type="http://schemas.openxmlformats.org/officeDocument/2006/relationships/notesSlide" Target="../notesSlides/notesSlide16.xml"/><Relationship Id="rId1" Type="http://schemas.openxmlformats.org/officeDocument/2006/relationships/slideLayout" Target="../slideLayouts/slideLayout49.xml"/><Relationship Id="rId6" Type="http://schemas.openxmlformats.org/officeDocument/2006/relationships/hyperlink" Target="https://techcommunity.microsoft.com/t5/ai-applied-ai-blog/revolutionize-your-enterprise-data-with-chatgpt-next-gen-apps-w/ba-p/3762087" TargetMode="External"/><Relationship Id="rId11" Type="http://schemas.openxmlformats.org/officeDocument/2006/relationships/hyperlink" Target="https://aka.ms/oai/access" TargetMode="External"/><Relationship Id="rId5" Type="http://schemas.openxmlformats.org/officeDocument/2006/relationships/hyperlink" Target="https://learn.microsoft.com/en-us/legal/cognitive-services/openai/data-privacy?context=%2Fazure%2Fcognitive-services%2Fopenai%2Fcontext%2Fcontext" TargetMode="External"/><Relationship Id="rId10" Type="http://schemas.openxmlformats.org/officeDocument/2006/relationships/hyperlink" Target="https://azure.microsoft.com/en-us/free/cognitive-services/" TargetMode="External"/><Relationship Id="rId4" Type="http://schemas.openxmlformats.org/officeDocument/2006/relationships/hyperlink" Target="https://learn.microsoft.com/en-us/azure/cognitive-services/cognitive-services-support-options?context=%2Fazure%2Fcognitive-services%2Fopenai%2Fcontext%2Fcontext" TargetMode="External"/><Relationship Id="rId9" Type="http://schemas.openxmlformats.org/officeDocument/2006/relationships/hyperlink" Target="https://learn.microsoft.com/en-us/legal/cognitive-services/openai/transparency-note?context=%2Fazure%2Fcognitive-services%2Fopenai%2Fcontext%2Fcontext"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image" Target="../media/image56.png"/><Relationship Id="rId26" Type="http://schemas.openxmlformats.org/officeDocument/2006/relationships/image" Target="../media/image64.png"/><Relationship Id="rId3" Type="http://schemas.openxmlformats.org/officeDocument/2006/relationships/image" Target="../media/image41.png"/><Relationship Id="rId21" Type="http://schemas.openxmlformats.org/officeDocument/2006/relationships/image" Target="../media/image59.sv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svg"/><Relationship Id="rId25" Type="http://schemas.openxmlformats.org/officeDocument/2006/relationships/image" Target="../media/image63.svg"/><Relationship Id="rId2" Type="http://schemas.openxmlformats.org/officeDocument/2006/relationships/notesSlide" Target="../notesSlides/notesSlide5.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svg"/><Relationship Id="rId23" Type="http://schemas.openxmlformats.org/officeDocument/2006/relationships/image" Target="../media/image61.svg"/><Relationship Id="rId10" Type="http://schemas.openxmlformats.org/officeDocument/2006/relationships/image" Target="../media/image48.svg"/><Relationship Id="rId19" Type="http://schemas.openxmlformats.org/officeDocument/2006/relationships/image" Target="../media/image57.sv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svg"/></Relationships>
</file>

<file path=ppt/slides/_rels/slide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5195576-9184-952B-610F-99B145C2E82D}"/>
              </a:ext>
            </a:extLst>
          </p:cNvPr>
          <p:cNvSpPr txBox="1">
            <a:spLocks/>
          </p:cNvSpPr>
          <p:nvPr/>
        </p:nvSpPr>
        <p:spPr>
          <a:xfrm>
            <a:off x="8469311" y="3331077"/>
            <a:ext cx="3636964"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b="1" dirty="0">
                <a:solidFill>
                  <a:srgbClr val="FFFFFF"/>
                </a:solidFill>
              </a:rPr>
              <a:t>Felipe Chikuji</a:t>
            </a:r>
            <a:endParaRPr kumimoji="0" lang="en-US" sz="2200" b="1" i="0" u="none" strike="noStrike" kern="1200" cap="none" spc="0" normalizeH="0" baseline="0" noProof="0" dirty="0">
              <a:ln>
                <a:noFill/>
              </a:ln>
              <a:solidFill>
                <a:srgbClr val="FFFFFF"/>
              </a:solidFill>
              <a:effectLst/>
              <a:uLnTx/>
              <a:uFillTx/>
              <a:latin typeface="Segoe UI"/>
              <a:cs typeface="Segoe UI" pitchFamily="34" charset="0"/>
            </a:endParaRPr>
          </a:p>
        </p:txBody>
      </p:sp>
      <p:pic>
        <p:nvPicPr>
          <p:cNvPr id="7" name="Picture 2">
            <a:extLst>
              <a:ext uri="{FF2B5EF4-FFF2-40B4-BE49-F238E27FC236}">
                <a16:creationId xmlns:a16="http://schemas.microsoft.com/office/drawing/2014/main" id="{1CAC0891-E703-8904-6E66-75976AB724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6794553" y="3115903"/>
            <a:ext cx="1385026" cy="1385026"/>
          </a:xfrm>
          <a:prstGeom prst="ellipse">
            <a:avLst/>
          </a:prstGeom>
          <a:solidFill>
            <a:srgbClr val="37B5C2"/>
          </a:solidFill>
          <a:ln w="57150">
            <a:solidFill>
              <a:schemeClr val="bg1"/>
            </a:solidFill>
          </a:ln>
        </p:spPr>
      </p:pic>
      <p:sp>
        <p:nvSpPr>
          <p:cNvPr id="8" name="Text Placeholder 4">
            <a:extLst>
              <a:ext uri="{FF2B5EF4-FFF2-40B4-BE49-F238E27FC236}">
                <a16:creationId xmlns:a16="http://schemas.microsoft.com/office/drawing/2014/main" id="{99F2AF0C-9E02-3331-1B12-2FB4CB0EFC4B}"/>
              </a:ext>
            </a:extLst>
          </p:cNvPr>
          <p:cNvSpPr txBox="1">
            <a:spLocks/>
          </p:cNvSpPr>
          <p:nvPr/>
        </p:nvSpPr>
        <p:spPr>
          <a:xfrm>
            <a:off x="8469310" y="3757136"/>
            <a:ext cx="3341690" cy="984885"/>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600" dirty="0">
                <a:solidFill>
                  <a:srgbClr val="FFFFFF"/>
                </a:solidFill>
                <a:cs typeface="Segoe UI"/>
              </a:rPr>
              <a:t>Consultor Senior Dados &amp; IA</a:t>
            </a:r>
          </a:p>
          <a:p>
            <a:pPr lvl="0">
              <a:defRPr/>
            </a:pPr>
            <a:r>
              <a:rPr lang="en-US" sz="1600" dirty="0">
                <a:solidFill>
                  <a:srgbClr val="FFFFFF"/>
                </a:solidFill>
                <a:cs typeface="Segoe UI"/>
              </a:rPr>
              <a:t>Real Impact Brasil</a:t>
            </a:r>
          </a:p>
          <a:p>
            <a:pPr lvl="0">
              <a:defRPr/>
            </a:pPr>
            <a:r>
              <a:rPr kumimoji="0" lang="en-US" sz="1600" b="0" i="0" u="none" strike="noStrike" kern="1200" cap="none" spc="0" normalizeH="0" baseline="0" noProof="0" dirty="0" err="1">
                <a:ln>
                  <a:noFill/>
                </a:ln>
                <a:solidFill>
                  <a:srgbClr val="FFFFFF"/>
                </a:solidFill>
                <a:effectLst/>
                <a:uLnTx/>
                <a:uFillTx/>
                <a:latin typeface="Segoe UI"/>
                <a:cs typeface="Segoe UI"/>
              </a:rPr>
              <a:t>Estudante</a:t>
            </a:r>
            <a:r>
              <a:rPr kumimoji="0" lang="en-US" sz="1600" b="0" i="0" u="none" strike="noStrike" kern="1200" cap="none" spc="0" normalizeH="0" baseline="0" noProof="0" dirty="0">
                <a:ln>
                  <a:noFill/>
                </a:ln>
                <a:solidFill>
                  <a:srgbClr val="FFFFFF"/>
                </a:solidFill>
                <a:effectLst/>
                <a:uLnTx/>
                <a:uFillTx/>
                <a:latin typeface="Segoe UI"/>
                <a:cs typeface="Segoe UI"/>
              </a:rPr>
              <a:t> </a:t>
            </a:r>
            <a:r>
              <a:rPr kumimoji="0" lang="en-US" sz="1600" b="0" i="0" u="none" strike="noStrike" kern="1200" cap="none" spc="0" normalizeH="0" baseline="0" noProof="0" dirty="0" err="1">
                <a:ln>
                  <a:noFill/>
                </a:ln>
                <a:solidFill>
                  <a:srgbClr val="FFFFFF"/>
                </a:solidFill>
                <a:effectLst/>
                <a:uLnTx/>
                <a:uFillTx/>
                <a:latin typeface="Segoe UI"/>
                <a:cs typeface="Segoe UI"/>
              </a:rPr>
              <a:t>Embaixador</a:t>
            </a:r>
            <a:r>
              <a:rPr kumimoji="0" lang="en-US" sz="1600" b="0" i="0" u="none" strike="noStrike" kern="1200" cap="none" spc="0" normalizeH="0" baseline="0" noProof="0" dirty="0">
                <a:ln>
                  <a:noFill/>
                </a:ln>
                <a:solidFill>
                  <a:srgbClr val="FFFFFF"/>
                </a:solidFill>
                <a:effectLst/>
                <a:uLnTx/>
                <a:uFillTx/>
                <a:latin typeface="Segoe UI"/>
                <a:cs typeface="Segoe UI"/>
              </a:rPr>
              <a:t> Microsoft</a:t>
            </a:r>
            <a:br>
              <a:rPr kumimoji="0" lang="en-US" sz="1600" b="0" i="0" u="none" strike="noStrike" kern="1200" cap="none" spc="0" normalizeH="0" baseline="0" noProof="0" dirty="0">
                <a:ln>
                  <a:noFill/>
                </a:ln>
                <a:solidFill>
                  <a:srgbClr val="FFFFFF"/>
                </a:solidFill>
                <a:effectLst/>
                <a:uLnTx/>
                <a:uFillTx/>
                <a:latin typeface="Segoe UI"/>
                <a:cs typeface="Segoe UI"/>
              </a:rPr>
            </a:br>
            <a:r>
              <a:rPr kumimoji="0" lang="en-US" sz="1600" b="0" i="0" u="none" strike="noStrike" kern="1200" cap="none" spc="0" normalizeH="0" baseline="0" noProof="0" dirty="0" err="1">
                <a:ln>
                  <a:noFill/>
                </a:ln>
                <a:solidFill>
                  <a:srgbClr val="FFFFFF"/>
                </a:solidFill>
                <a:effectLst/>
                <a:uLnTx/>
                <a:uFillTx/>
                <a:latin typeface="Segoe UI"/>
                <a:cs typeface="Segoe UI"/>
              </a:rPr>
              <a:t>Microsoft</a:t>
            </a:r>
            <a:r>
              <a:rPr kumimoji="0" lang="en-US" sz="1600" b="0" i="0" u="none" strike="noStrike" kern="1200" cap="none" spc="0" normalizeH="0" baseline="0" noProof="0" dirty="0">
                <a:ln>
                  <a:noFill/>
                </a:ln>
                <a:solidFill>
                  <a:srgbClr val="FFFFFF"/>
                </a:solidFill>
                <a:effectLst/>
                <a:uLnTx/>
                <a:uFillTx/>
                <a:latin typeface="Segoe UI"/>
                <a:cs typeface="Segoe UI"/>
              </a:rPr>
              <a:t> MVP – AI Services</a:t>
            </a:r>
            <a:endParaRPr kumimoji="0" lang="hy-AM" sz="1600" b="0" i="0" u="none" strike="noStrike" kern="1200" cap="none" spc="0" normalizeH="0" baseline="0" noProof="0" dirty="0">
              <a:ln>
                <a:noFill/>
              </a:ln>
              <a:solidFill>
                <a:srgbClr val="FFFFFF"/>
              </a:solidFill>
              <a:effectLst/>
              <a:uLnTx/>
              <a:uFillTx/>
              <a:latin typeface="Segoe UI"/>
              <a:cs typeface="Segoe UI"/>
            </a:endParaRPr>
          </a:p>
        </p:txBody>
      </p:sp>
      <p:pic>
        <p:nvPicPr>
          <p:cNvPr id="4" name="Picture 3">
            <a:extLst>
              <a:ext uri="{FF2B5EF4-FFF2-40B4-BE49-F238E27FC236}">
                <a16:creationId xmlns:a16="http://schemas.microsoft.com/office/drawing/2014/main" id="{9322AFD8-D518-1C6F-A84F-CF5F9F89E2E4}"/>
              </a:ext>
            </a:extLst>
          </p:cNvPr>
          <p:cNvPicPr>
            <a:picLocks noChangeAspect="1"/>
          </p:cNvPicPr>
          <p:nvPr/>
        </p:nvPicPr>
        <p:blipFill>
          <a:blip r:embed="rId4"/>
          <a:stretch>
            <a:fillRect/>
          </a:stretch>
        </p:blipFill>
        <p:spPr>
          <a:xfrm>
            <a:off x="7742906" y="5092672"/>
            <a:ext cx="1709928" cy="1709928"/>
          </a:xfrm>
          <a:prstGeom prst="rect">
            <a:avLst/>
          </a:prstGeom>
        </p:spPr>
      </p:pic>
      <p:sp>
        <p:nvSpPr>
          <p:cNvPr id="10" name="Title 5">
            <a:extLst>
              <a:ext uri="{FF2B5EF4-FFF2-40B4-BE49-F238E27FC236}">
                <a16:creationId xmlns:a16="http://schemas.microsoft.com/office/drawing/2014/main" id="{28157DC8-1EC4-9D85-AD68-9C14BA77DACF}"/>
              </a:ext>
            </a:extLst>
          </p:cNvPr>
          <p:cNvSpPr>
            <a:spLocks noGrp="1"/>
          </p:cNvSpPr>
          <p:nvPr>
            <p:ph type="title"/>
          </p:nvPr>
        </p:nvSpPr>
        <p:spPr>
          <a:xfrm>
            <a:off x="584201" y="2869214"/>
            <a:ext cx="6388101" cy="984885"/>
          </a:xfrm>
        </p:spPr>
        <p:txBody>
          <a:bodyPr/>
          <a:lstStyle/>
          <a:p>
            <a:r>
              <a:rPr lang="pt-BR" dirty="0"/>
              <a:t>IA Generativa</a:t>
            </a:r>
            <a:br>
              <a:rPr lang="pt-BR" dirty="0"/>
            </a:br>
            <a:r>
              <a:rPr lang="pt-BR" sz="2800" dirty="0"/>
              <a:t>Teoria e Prática</a:t>
            </a:r>
            <a:endParaRPr lang="en-US" dirty="0"/>
          </a:p>
        </p:txBody>
      </p:sp>
      <p:pic>
        <p:nvPicPr>
          <p:cNvPr id="13" name="Imagem 12" descr="Interface gráfica do usuário&#10;&#10;Descrição gerada automaticamente">
            <a:extLst>
              <a:ext uri="{FF2B5EF4-FFF2-40B4-BE49-F238E27FC236}">
                <a16:creationId xmlns:a16="http://schemas.microsoft.com/office/drawing/2014/main" id="{A831FF17-9573-22AA-75AE-8B39C8EC1276}"/>
              </a:ext>
            </a:extLst>
          </p:cNvPr>
          <p:cNvPicPr>
            <a:picLocks noChangeAspect="1"/>
          </p:cNvPicPr>
          <p:nvPr/>
        </p:nvPicPr>
        <p:blipFill rotWithShape="1">
          <a:blip r:embed="rId5">
            <a:extLst>
              <a:ext uri="{28A0092B-C50C-407E-A947-70E740481C1C}">
                <a14:useLocalDpi xmlns:a14="http://schemas.microsoft.com/office/drawing/2010/main" val="0"/>
              </a:ext>
            </a:extLst>
          </a:blip>
          <a:srcRect l="31562" r="36875"/>
          <a:stretch/>
        </p:blipFill>
        <p:spPr>
          <a:xfrm>
            <a:off x="9434546" y="4829526"/>
            <a:ext cx="2671729" cy="2116221"/>
          </a:xfrm>
          <a:prstGeom prst="rect">
            <a:avLst/>
          </a:prstGeom>
        </p:spPr>
      </p:pic>
      <p:sp>
        <p:nvSpPr>
          <p:cNvPr id="14" name="CaixaDeTexto 13">
            <a:extLst>
              <a:ext uri="{FF2B5EF4-FFF2-40B4-BE49-F238E27FC236}">
                <a16:creationId xmlns:a16="http://schemas.microsoft.com/office/drawing/2014/main" id="{C40342C3-35F2-B974-1521-122BCD043C81}"/>
              </a:ext>
            </a:extLst>
          </p:cNvPr>
          <p:cNvSpPr txBox="1"/>
          <p:nvPr/>
        </p:nvSpPr>
        <p:spPr>
          <a:xfrm>
            <a:off x="4271304" y="6369386"/>
            <a:ext cx="3282437" cy="307777"/>
          </a:xfrm>
          <a:prstGeom prst="rect">
            <a:avLst/>
          </a:prstGeom>
          <a:noFill/>
        </p:spPr>
        <p:txBody>
          <a:bodyPr wrap="none" lIns="0" tIns="0" rIns="0" bIns="0" rtlCol="0">
            <a:spAutoFit/>
          </a:bodyPr>
          <a:lstStyle/>
          <a:p>
            <a:pPr algn="l"/>
            <a:r>
              <a:rPr lang="pt-BR" sz="2000" dirty="0">
                <a:solidFill>
                  <a:srgbClr val="191919"/>
                </a:solidFill>
                <a:hlinkClick r:id="rId6">
                  <a:extLst>
                    <a:ext uri="{A12FA001-AC4F-418D-AE19-62706E023703}">
                      <ahyp:hlinkClr xmlns:ahyp="http://schemas.microsoft.com/office/drawing/2018/hyperlinkcolor" val="tx"/>
                    </a:ext>
                  </a:extLst>
                </a:hlinkClick>
              </a:rPr>
              <a:t>Felipe Kenji Chikuji | LinkedIn</a:t>
            </a:r>
            <a:endParaRPr lang="pt-BR" sz="2000" dirty="0">
              <a:solidFill>
                <a:srgbClr val="191919"/>
              </a:solidFill>
            </a:endParaRPr>
          </a:p>
        </p:txBody>
      </p:sp>
      <p:pic>
        <p:nvPicPr>
          <p:cNvPr id="9" name="Imagem 8">
            <a:extLst>
              <a:ext uri="{FF2B5EF4-FFF2-40B4-BE49-F238E27FC236}">
                <a16:creationId xmlns:a16="http://schemas.microsoft.com/office/drawing/2014/main" id="{072DD51C-6EFE-81F6-5873-EE85CAEBB6CC}"/>
              </a:ext>
            </a:extLst>
          </p:cNvPr>
          <p:cNvPicPr>
            <a:picLocks noChangeAspect="1"/>
          </p:cNvPicPr>
          <p:nvPr/>
        </p:nvPicPr>
        <p:blipFill rotWithShape="1">
          <a:blip r:embed="rId7"/>
          <a:srcRect t="1922"/>
          <a:stretch/>
        </p:blipFill>
        <p:spPr>
          <a:xfrm>
            <a:off x="10402177" y="6222436"/>
            <a:ext cx="503948" cy="494263"/>
          </a:xfrm>
          <a:prstGeom prst="rect">
            <a:avLst/>
          </a:prstGeom>
        </p:spPr>
      </p:pic>
    </p:spTree>
    <p:extLst>
      <p:ext uri="{BB962C8B-B14F-4D97-AF65-F5344CB8AC3E}">
        <p14:creationId xmlns:p14="http://schemas.microsoft.com/office/powerpoint/2010/main" val="378121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sz="3200" dirty="0">
                <a:solidFill>
                  <a:prstClr val="white"/>
                </a:solidFill>
              </a:rPr>
              <a:t>Chat GPT-3.5</a:t>
            </a:r>
            <a:endParaRPr kumimoji="0" lang="en-US" sz="3200" b="0"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pic>
        <p:nvPicPr>
          <p:cNvPr id="8" name="Picture 7">
            <a:extLst>
              <a:ext uri="{FF2B5EF4-FFF2-40B4-BE49-F238E27FC236}">
                <a16:creationId xmlns:a16="http://schemas.microsoft.com/office/drawing/2014/main" id="{9308B75C-3130-8F05-DFEC-C96DD55E6C05}"/>
              </a:ext>
            </a:extLst>
          </p:cNvPr>
          <p:cNvPicPr>
            <a:picLocks noChangeAspect="1"/>
          </p:cNvPicPr>
          <p:nvPr/>
        </p:nvPicPr>
        <p:blipFill>
          <a:blip r:embed="rId3"/>
          <a:stretch>
            <a:fillRect/>
          </a:stretch>
        </p:blipFill>
        <p:spPr>
          <a:xfrm>
            <a:off x="2597290" y="1361173"/>
            <a:ext cx="6997419" cy="5106612"/>
          </a:xfrm>
          <a:prstGeom prst="rect">
            <a:avLst/>
          </a:prstGeom>
        </p:spPr>
      </p:pic>
    </p:spTree>
    <p:extLst>
      <p:ext uri="{BB962C8B-B14F-4D97-AF65-F5344CB8AC3E}">
        <p14:creationId xmlns:p14="http://schemas.microsoft.com/office/powerpoint/2010/main" val="30035722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sz="3200" dirty="0">
                <a:solidFill>
                  <a:prstClr val="white"/>
                </a:solidFill>
              </a:rPr>
              <a:t>Bing Chat</a:t>
            </a:r>
            <a:endParaRPr kumimoji="0" lang="en-US" sz="3200" b="0"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pic>
        <p:nvPicPr>
          <p:cNvPr id="5" name="Picture 4">
            <a:extLst>
              <a:ext uri="{FF2B5EF4-FFF2-40B4-BE49-F238E27FC236}">
                <a16:creationId xmlns:a16="http://schemas.microsoft.com/office/drawing/2014/main" id="{C30EC9AA-6300-8A89-F524-8E7B5300FB08}"/>
              </a:ext>
            </a:extLst>
          </p:cNvPr>
          <p:cNvPicPr>
            <a:picLocks noChangeAspect="1"/>
          </p:cNvPicPr>
          <p:nvPr/>
        </p:nvPicPr>
        <p:blipFill>
          <a:blip r:embed="rId3"/>
          <a:stretch>
            <a:fillRect/>
          </a:stretch>
        </p:blipFill>
        <p:spPr>
          <a:xfrm>
            <a:off x="506970" y="1941217"/>
            <a:ext cx="4779732" cy="3662340"/>
          </a:xfrm>
          <a:prstGeom prst="rect">
            <a:avLst/>
          </a:prstGeom>
        </p:spPr>
      </p:pic>
      <p:pic>
        <p:nvPicPr>
          <p:cNvPr id="3" name="Picture 2">
            <a:extLst>
              <a:ext uri="{FF2B5EF4-FFF2-40B4-BE49-F238E27FC236}">
                <a16:creationId xmlns:a16="http://schemas.microsoft.com/office/drawing/2014/main" id="{FE3E9435-F2FB-4310-47D9-38397ACBC084}"/>
              </a:ext>
            </a:extLst>
          </p:cNvPr>
          <p:cNvPicPr>
            <a:picLocks noChangeAspect="1"/>
          </p:cNvPicPr>
          <p:nvPr/>
        </p:nvPicPr>
        <p:blipFill>
          <a:blip r:embed="rId4"/>
          <a:stretch>
            <a:fillRect/>
          </a:stretch>
        </p:blipFill>
        <p:spPr>
          <a:xfrm>
            <a:off x="5402315" y="1353306"/>
            <a:ext cx="6542664" cy="4954755"/>
          </a:xfrm>
          <a:prstGeom prst="rect">
            <a:avLst/>
          </a:prstGeom>
        </p:spPr>
      </p:pic>
    </p:spTree>
    <p:extLst>
      <p:ext uri="{BB962C8B-B14F-4D97-AF65-F5344CB8AC3E}">
        <p14:creationId xmlns:p14="http://schemas.microsoft.com/office/powerpoint/2010/main" val="35143503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sz="3200" dirty="0">
                <a:solidFill>
                  <a:prstClr val="white"/>
                </a:solidFill>
              </a:rPr>
              <a:t>Chat GPT 4 + Web Browsing</a:t>
            </a:r>
            <a:endParaRPr kumimoji="0" lang="en-US" sz="3200" b="0"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pic>
        <p:nvPicPr>
          <p:cNvPr id="3" name="Picture 2">
            <a:extLst>
              <a:ext uri="{FF2B5EF4-FFF2-40B4-BE49-F238E27FC236}">
                <a16:creationId xmlns:a16="http://schemas.microsoft.com/office/drawing/2014/main" id="{814D2AE0-2118-09E0-C2D6-70857996B91B}"/>
              </a:ext>
            </a:extLst>
          </p:cNvPr>
          <p:cNvPicPr>
            <a:picLocks noChangeAspect="1"/>
          </p:cNvPicPr>
          <p:nvPr/>
        </p:nvPicPr>
        <p:blipFill>
          <a:blip r:embed="rId3"/>
          <a:stretch>
            <a:fillRect/>
          </a:stretch>
        </p:blipFill>
        <p:spPr>
          <a:xfrm>
            <a:off x="506971" y="1304391"/>
            <a:ext cx="6194889" cy="4249386"/>
          </a:xfrm>
          <a:prstGeom prst="rect">
            <a:avLst/>
          </a:prstGeom>
        </p:spPr>
      </p:pic>
      <p:pic>
        <p:nvPicPr>
          <p:cNvPr id="5" name="Picture 4">
            <a:extLst>
              <a:ext uri="{FF2B5EF4-FFF2-40B4-BE49-F238E27FC236}">
                <a16:creationId xmlns:a16="http://schemas.microsoft.com/office/drawing/2014/main" id="{FFBF7BC2-DABE-FD2F-9EB7-769C8AFDBC97}"/>
              </a:ext>
            </a:extLst>
          </p:cNvPr>
          <p:cNvPicPr>
            <a:picLocks noChangeAspect="1"/>
          </p:cNvPicPr>
          <p:nvPr/>
        </p:nvPicPr>
        <p:blipFill>
          <a:blip r:embed="rId4"/>
          <a:stretch>
            <a:fillRect/>
          </a:stretch>
        </p:blipFill>
        <p:spPr>
          <a:xfrm>
            <a:off x="6931819" y="1292776"/>
            <a:ext cx="4351971" cy="2000458"/>
          </a:xfrm>
          <a:prstGeom prst="rect">
            <a:avLst/>
          </a:prstGeom>
        </p:spPr>
      </p:pic>
      <p:pic>
        <p:nvPicPr>
          <p:cNvPr id="10" name="Picture 9">
            <a:extLst>
              <a:ext uri="{FF2B5EF4-FFF2-40B4-BE49-F238E27FC236}">
                <a16:creationId xmlns:a16="http://schemas.microsoft.com/office/drawing/2014/main" id="{3932043D-8594-CC17-99C2-412BE87B78F2}"/>
              </a:ext>
            </a:extLst>
          </p:cNvPr>
          <p:cNvPicPr>
            <a:picLocks noChangeAspect="1"/>
          </p:cNvPicPr>
          <p:nvPr/>
        </p:nvPicPr>
        <p:blipFill>
          <a:blip r:embed="rId5"/>
          <a:stretch>
            <a:fillRect/>
          </a:stretch>
        </p:blipFill>
        <p:spPr>
          <a:xfrm>
            <a:off x="6931819" y="3429000"/>
            <a:ext cx="4351971" cy="2816631"/>
          </a:xfrm>
          <a:prstGeom prst="rect">
            <a:avLst/>
          </a:prstGeom>
        </p:spPr>
      </p:pic>
    </p:spTree>
    <p:extLst>
      <p:ext uri="{BB962C8B-B14F-4D97-AF65-F5344CB8AC3E}">
        <p14:creationId xmlns:p14="http://schemas.microsoft.com/office/powerpoint/2010/main" val="21180226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 logo of OpenAI with there mission statement that reads ensure that artificial general intelligence (AGI) benefits humanity">
            <a:extLst>
              <a:ext uri="{FF2B5EF4-FFF2-40B4-BE49-F238E27FC236}">
                <a16:creationId xmlns:a16="http://schemas.microsoft.com/office/drawing/2014/main" id="{B689645D-2580-9AA5-C3C3-D57E267B16C2}"/>
              </a:ext>
            </a:extLst>
          </p:cNvPr>
          <p:cNvGrpSpPr/>
          <p:nvPr/>
        </p:nvGrpSpPr>
        <p:grpSpPr>
          <a:xfrm>
            <a:off x="1923513" y="1678569"/>
            <a:ext cx="3267809" cy="2344062"/>
            <a:chOff x="2203537" y="1713643"/>
            <a:chExt cx="3267809" cy="2344062"/>
          </a:xfrm>
        </p:grpSpPr>
        <p:pic>
          <p:nvPicPr>
            <p:cNvPr id="26" name="Picture 25" descr="Shape&#10;&#10;Description automatically generated with medium confidence">
              <a:extLst>
                <a:ext uri="{FF2B5EF4-FFF2-40B4-BE49-F238E27FC236}">
                  <a16:creationId xmlns:a16="http://schemas.microsoft.com/office/drawing/2014/main" id="{006F81B8-4FED-7689-E463-3F3E938EFDD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03537" y="1713643"/>
              <a:ext cx="3267809" cy="1143733"/>
            </a:xfrm>
            <a:prstGeom prst="rect">
              <a:avLst/>
            </a:prstGeom>
          </p:spPr>
        </p:pic>
        <p:sp>
          <p:nvSpPr>
            <p:cNvPr id="27" name="TextBox 26">
              <a:extLst>
                <a:ext uri="{FF2B5EF4-FFF2-40B4-BE49-F238E27FC236}">
                  <a16:creationId xmlns:a16="http://schemas.microsoft.com/office/drawing/2014/main" id="{3C0234F6-4232-AF1F-168F-D8CAEBAE438C}"/>
                </a:ext>
              </a:extLst>
            </p:cNvPr>
            <p:cNvSpPr txBox="1"/>
            <p:nvPr/>
          </p:nvSpPr>
          <p:spPr>
            <a:xfrm>
              <a:off x="2429465" y="2857376"/>
              <a:ext cx="2944604" cy="1200329"/>
            </a:xfrm>
            <a:prstGeom prst="rect">
              <a:avLst/>
            </a:prstGeom>
            <a:noFill/>
            <a:ln>
              <a:noFill/>
            </a:ln>
          </p:spPr>
          <p:txBody>
            <a:bodyPr wrap="square" rtlCol="0">
              <a:spAutoFit/>
            </a:bodyPr>
            <a:lstStyle/>
            <a:p>
              <a:pPr lvl="0" algn="ctr" defTabSz="457200">
                <a:defRPr/>
              </a:pPr>
              <a:r>
                <a:rPr lang="pt-BR" i="1" dirty="0">
                  <a:solidFill>
                    <a:srgbClr val="FFFFFF"/>
                  </a:solidFill>
                  <a:latin typeface="Segoe UI "/>
                </a:rPr>
                <a:t>Garantir que a inteligência artificial geral (AGI) beneficie a humanidade
</a:t>
              </a:r>
              <a:endParaRPr kumimoji="0" lang="en-US" sz="1800" b="0" i="1"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3" name="Group 2" descr="A logo of Microsoft with the mission statement that reads empower every person and organization on the planet to achieve more">
            <a:extLst>
              <a:ext uri="{FF2B5EF4-FFF2-40B4-BE49-F238E27FC236}">
                <a16:creationId xmlns:a16="http://schemas.microsoft.com/office/drawing/2014/main" id="{CE6AB521-78F6-F7C7-5A7A-9F7983E6AB11}"/>
              </a:ext>
            </a:extLst>
          </p:cNvPr>
          <p:cNvGrpSpPr/>
          <p:nvPr/>
        </p:nvGrpSpPr>
        <p:grpSpPr>
          <a:xfrm>
            <a:off x="6537470" y="1450114"/>
            <a:ext cx="3931955" cy="2653362"/>
            <a:chOff x="6117102" y="1475679"/>
            <a:chExt cx="3931955" cy="2653362"/>
          </a:xfrm>
        </p:grpSpPr>
        <p:pic>
          <p:nvPicPr>
            <p:cNvPr id="8" name="Picture 7" descr="Logo&#10;&#10;Description automatically generated">
              <a:extLst>
                <a:ext uri="{FF2B5EF4-FFF2-40B4-BE49-F238E27FC236}">
                  <a16:creationId xmlns:a16="http://schemas.microsoft.com/office/drawing/2014/main" id="{E320C0D6-6CA4-BE4A-B41E-E699035B5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102" y="1475679"/>
              <a:ext cx="3931955" cy="1762331"/>
            </a:xfrm>
            <a:prstGeom prst="rect">
              <a:avLst/>
            </a:prstGeom>
          </p:spPr>
        </p:pic>
        <p:sp>
          <p:nvSpPr>
            <p:cNvPr id="12" name="TextBox 11">
              <a:extLst>
                <a:ext uri="{FF2B5EF4-FFF2-40B4-BE49-F238E27FC236}">
                  <a16:creationId xmlns:a16="http://schemas.microsoft.com/office/drawing/2014/main" id="{D47A16DF-83D1-764F-EB1D-903ADFCCD694}"/>
                </a:ext>
              </a:extLst>
            </p:cNvPr>
            <p:cNvSpPr txBox="1"/>
            <p:nvPr/>
          </p:nvSpPr>
          <p:spPr>
            <a:xfrm>
              <a:off x="6610777" y="2928712"/>
              <a:ext cx="2944604" cy="1200329"/>
            </a:xfrm>
            <a:prstGeom prst="rect">
              <a:avLst/>
            </a:prstGeom>
            <a:noFill/>
            <a:ln>
              <a:noFill/>
            </a:ln>
          </p:spPr>
          <p:txBody>
            <a:bodyPr wrap="square" rtlCol="0">
              <a:spAutoFit/>
            </a:bodyPr>
            <a:lstStyle/>
            <a:p>
              <a:pPr lvl="0" algn="ctr" defTabSz="457200">
                <a:defRPr/>
              </a:pPr>
              <a:r>
                <a:rPr lang="pt-BR" i="1" dirty="0">
                  <a:solidFill>
                    <a:srgbClr val="FFFFFF"/>
                  </a:solidFill>
                  <a:latin typeface="Segoe UI "/>
                </a:rPr>
                <a:t>Capacitar cada pessoa e organização do planeta para alcançar mais
</a:t>
              </a:r>
              <a:endParaRPr kumimoji="0" lang="en-US" sz="1800" b="0" i="1"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 name="Cross 3">
            <a:extLst>
              <a:ext uri="{FF2B5EF4-FFF2-40B4-BE49-F238E27FC236}">
                <a16:creationId xmlns:a16="http://schemas.microsoft.com/office/drawing/2014/main" id="{A8CDC92E-B2D3-CC09-BD18-6B2393876A39}"/>
              </a:ext>
              <a:ext uri="{C183D7F6-B498-43B3-948B-1728B52AA6E4}">
                <adec:decorative xmlns:adec="http://schemas.microsoft.com/office/drawing/2017/decorative" val="1"/>
              </a:ext>
            </a:extLst>
          </p:cNvPr>
          <p:cNvSpPr/>
          <p:nvPr/>
        </p:nvSpPr>
        <p:spPr bwMode="auto">
          <a:xfrm>
            <a:off x="5829317" y="2811228"/>
            <a:ext cx="486383" cy="491941"/>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13" name="Title 12">
            <a:extLst>
              <a:ext uri="{FF2B5EF4-FFF2-40B4-BE49-F238E27FC236}">
                <a16:creationId xmlns:a16="http://schemas.microsoft.com/office/drawing/2014/main" id="{565723D1-39AF-CF7E-BA07-26C868B75534}"/>
              </a:ext>
              <a:ext uri="{C183D7F6-B498-43B3-948B-1728B52AA6E4}">
                <adec:decorative xmlns:adec="http://schemas.microsoft.com/office/drawing/2017/decorative" val="1"/>
              </a:ext>
            </a:extLst>
          </p:cNvPr>
          <p:cNvSpPr>
            <a:spLocks noGrp="1"/>
          </p:cNvSpPr>
          <p:nvPr>
            <p:ph type="title"/>
          </p:nvPr>
        </p:nvSpPr>
        <p:spPr>
          <a:xfrm>
            <a:off x="588263" y="-492443"/>
            <a:ext cx="11018520" cy="492443"/>
          </a:xfrm>
        </p:spPr>
        <p:txBody>
          <a:bodyPr vert="horz" wrap="square" lIns="0" tIns="0" rIns="0" bIns="0" rtlCol="0" anchor="b">
            <a:spAutoFit/>
          </a:bodyPr>
          <a:lstStyle/>
          <a:p>
            <a:r>
              <a:rPr lang="en-US"/>
              <a:t>Microsoft and OpenAI partnership</a:t>
            </a:r>
          </a:p>
        </p:txBody>
      </p:sp>
      <p:sp>
        <p:nvSpPr>
          <p:cNvPr id="15" name="Rectangle: Rounded Corners 14">
            <a:extLst>
              <a:ext uri="{FF2B5EF4-FFF2-40B4-BE49-F238E27FC236}">
                <a16:creationId xmlns:a16="http://schemas.microsoft.com/office/drawing/2014/main" id="{FED287EA-B3F6-4403-06FE-63E2C19173A5}"/>
              </a:ext>
              <a:ext uri="{C183D7F6-B498-43B3-948B-1728B52AA6E4}">
                <adec:decorative xmlns:adec="http://schemas.microsoft.com/office/drawing/2017/decorative" val="0"/>
              </a:ext>
            </a:extLst>
          </p:cNvPr>
          <p:cNvSpPr/>
          <p:nvPr/>
        </p:nvSpPr>
        <p:spPr bwMode="auto">
          <a:xfrm>
            <a:off x="666087" y="5236061"/>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base">
              <a:spcBef>
                <a:spcPct val="0"/>
              </a:spcBef>
              <a:spcAft>
                <a:spcPts val="600"/>
              </a:spcAft>
              <a:defRPr/>
            </a:pPr>
            <a:r>
              <a:rPr kumimoji="0" lang="en-US" sz="1400" b="0" i="0" u="none" strike="noStrike" kern="1200" cap="none" spc="0" normalizeH="0" baseline="0" noProof="0" dirty="0">
                <a:ln>
                  <a:noFill/>
                </a:ln>
                <a:solidFill>
                  <a:srgbClr val="FFFFFF"/>
                </a:solidFill>
                <a:effectLst/>
                <a:uLnTx/>
                <a:uFillTx/>
                <a:latin typeface="Segoe UI Semibold"/>
                <a:cs typeface="Segoe UI" pitchFamily="34" charset="0"/>
              </a:rPr>
              <a:t>GPT-3.5</a:t>
            </a:r>
            <a:r>
              <a:rPr lang="en-US" sz="1400" dirty="0">
                <a:solidFill>
                  <a:srgbClr val="FFFFFF"/>
                </a:solidFill>
                <a:latin typeface="Segoe UI Semibold"/>
                <a:cs typeface="Segoe UI" pitchFamily="34" charset="0"/>
              </a:rPr>
              <a:t>/</a:t>
            </a:r>
            <a:r>
              <a:rPr kumimoji="0" lang="en-US" sz="1400" b="0" i="0" u="none" strike="noStrike" kern="1200" cap="none" spc="0" normalizeH="0" baseline="0" noProof="0" dirty="0">
                <a:ln>
                  <a:noFill/>
                </a:ln>
                <a:solidFill>
                  <a:srgbClr val="FFFFFF"/>
                </a:solidFill>
                <a:effectLst/>
                <a:uLnTx/>
                <a:uFillTx/>
                <a:latin typeface="Segoe UI Semibold"/>
                <a:cs typeface="Segoe UI" pitchFamily="34" charset="0"/>
              </a:rPr>
              <a:t>GPT-4</a:t>
            </a:r>
            <a:r>
              <a:rPr lang="en-US" sz="1400" dirty="0">
                <a:solidFill>
                  <a:srgbClr val="FFFFFF"/>
                </a:solidFill>
                <a:latin typeface="Segoe UI Semibold"/>
                <a:cs typeface="Segoe UI" pitchFamily="34" charset="0"/>
              </a:rPr>
              <a:t>/ GPT-4o</a:t>
            </a:r>
            <a:endParaRPr kumimoji="0" lang="en-US" sz="1400" b="0" i="0" u="none" strike="noStrike" kern="1200" cap="none" spc="0" normalizeH="0" baseline="0" noProof="0" dirty="0">
              <a:ln>
                <a:noFill/>
              </a:ln>
              <a:solidFill>
                <a:srgbClr val="FFFFFF"/>
              </a:solidFill>
              <a:effectLst/>
              <a:uLnTx/>
              <a:uFillTx/>
              <a:latin typeface="Segoe UI Semibold"/>
              <a:cs typeface="Segoe UI" pitchFamily="34" charset="0"/>
            </a:endParaRPr>
          </a:p>
        </p:txBody>
      </p:sp>
      <p:grpSp>
        <p:nvGrpSpPr>
          <p:cNvPr id="28" name="Group 27" descr="Response&#10;We serve up smiles with every scoop!">
            <a:extLst>
              <a:ext uri="{FF2B5EF4-FFF2-40B4-BE49-F238E27FC236}">
                <a16:creationId xmlns:a16="http://schemas.microsoft.com/office/drawing/2014/main" id="{D4775974-FFA3-C9FF-269F-E1919CD14D77}"/>
              </a:ext>
            </a:extLst>
          </p:cNvPr>
          <p:cNvGrpSpPr/>
          <p:nvPr/>
        </p:nvGrpSpPr>
        <p:grpSpPr>
          <a:xfrm>
            <a:off x="666087" y="5753972"/>
            <a:ext cx="2177696" cy="494400"/>
            <a:chOff x="581593" y="3254043"/>
            <a:chExt cx="3635565" cy="885137"/>
          </a:xfrm>
        </p:grpSpPr>
        <p:sp>
          <p:nvSpPr>
            <p:cNvPr id="29" name="Rounded Rectangle 13">
              <a:extLst>
                <a:ext uri="{FF2B5EF4-FFF2-40B4-BE49-F238E27FC236}">
                  <a16:creationId xmlns:a16="http://schemas.microsoft.com/office/drawing/2014/main" id="{F22BA346-3BE1-4BEC-A0CD-0386569B4E51}"/>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Text Placeholder 4">
              <a:extLst>
                <a:ext uri="{FF2B5EF4-FFF2-40B4-BE49-F238E27FC236}">
                  <a16:creationId xmlns:a16="http://schemas.microsoft.com/office/drawing/2014/main" id="{BA3D1A61-F9E3-7406-4A14-DB5079E24BD9}"/>
                </a:ext>
              </a:extLst>
            </p:cNvPr>
            <p:cNvSpPr txBox="1">
              <a:spLocks/>
            </p:cNvSpPr>
            <p:nvPr/>
          </p:nvSpPr>
          <p:spPr>
            <a:xfrm>
              <a:off x="581593" y="3470912"/>
              <a:ext cx="3635565"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400" dirty="0" err="1">
                  <a:solidFill>
                    <a:srgbClr val="FFFFFF"/>
                  </a:solidFill>
                  <a:latin typeface="Roboto Mono" panose="020B0604020202020204" pitchFamily="49" charset="0"/>
                </a:rPr>
                <a:t>Texto</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
        <p:nvSpPr>
          <p:cNvPr id="23" name="Rectangle: Rounded Corners 22">
            <a:extLst>
              <a:ext uri="{FF2B5EF4-FFF2-40B4-BE49-F238E27FC236}">
                <a16:creationId xmlns:a16="http://schemas.microsoft.com/office/drawing/2014/main" id="{459227D1-8BE8-C6B5-F3B7-04C142A29B4E}"/>
              </a:ext>
              <a:ext uri="{C183D7F6-B498-43B3-948B-1728B52AA6E4}">
                <adec:decorative xmlns:adec="http://schemas.microsoft.com/office/drawing/2017/decorative" val="0"/>
              </a:ext>
            </a:extLst>
          </p:cNvPr>
          <p:cNvSpPr/>
          <p:nvPr/>
        </p:nvSpPr>
        <p:spPr bwMode="auto">
          <a:xfrm>
            <a:off x="3529620" y="5258212"/>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Semibold"/>
                <a:ea typeface="+mn-ea"/>
                <a:cs typeface="Segoe UI" pitchFamily="34" charset="0"/>
              </a:rPr>
              <a:t>ChatGPT</a:t>
            </a: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31" name="Group 30" descr="Response&#10;We serve up smiles with every scoop!">
            <a:extLst>
              <a:ext uri="{FF2B5EF4-FFF2-40B4-BE49-F238E27FC236}">
                <a16:creationId xmlns:a16="http://schemas.microsoft.com/office/drawing/2014/main" id="{9B34218E-D9CE-289C-B70E-80F399C27A57}"/>
              </a:ext>
            </a:extLst>
          </p:cNvPr>
          <p:cNvGrpSpPr/>
          <p:nvPr/>
        </p:nvGrpSpPr>
        <p:grpSpPr>
          <a:xfrm>
            <a:off x="3529620" y="5780722"/>
            <a:ext cx="2177696" cy="494400"/>
            <a:chOff x="581593" y="3254043"/>
            <a:chExt cx="3635565" cy="885137"/>
          </a:xfrm>
        </p:grpSpPr>
        <p:sp>
          <p:nvSpPr>
            <p:cNvPr id="32" name="Rounded Rectangle 13">
              <a:extLst>
                <a:ext uri="{FF2B5EF4-FFF2-40B4-BE49-F238E27FC236}">
                  <a16:creationId xmlns:a16="http://schemas.microsoft.com/office/drawing/2014/main" id="{39E2AED1-534A-619F-D23C-BFAE9ACFE61C}"/>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3" name="Text Placeholder 4">
              <a:extLst>
                <a:ext uri="{FF2B5EF4-FFF2-40B4-BE49-F238E27FC236}">
                  <a16:creationId xmlns:a16="http://schemas.microsoft.com/office/drawing/2014/main" id="{965706E7-ADF9-967E-B6D6-8E3D2BEF73C6}"/>
                </a:ext>
              </a:extLst>
            </p:cNvPr>
            <p:cNvSpPr txBox="1">
              <a:spLocks/>
            </p:cNvSpPr>
            <p:nvPr/>
          </p:nvSpPr>
          <p:spPr>
            <a:xfrm>
              <a:off x="581593" y="3470912"/>
              <a:ext cx="3635565"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400" dirty="0" err="1">
                  <a:solidFill>
                    <a:srgbClr val="FFFFFF"/>
                  </a:solidFill>
                  <a:latin typeface="Roboto Mono" panose="020B0604020202020204" pitchFamily="49" charset="0"/>
                </a:rPr>
                <a:t>Conversação</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
        <p:nvSpPr>
          <p:cNvPr id="24" name="Rectangle: Rounded Corners 23">
            <a:extLst>
              <a:ext uri="{FF2B5EF4-FFF2-40B4-BE49-F238E27FC236}">
                <a16:creationId xmlns:a16="http://schemas.microsoft.com/office/drawing/2014/main" id="{B4E4CE37-EB6C-5BD5-56CC-44B8E76DCCC9}"/>
              </a:ext>
              <a:ext uri="{C183D7F6-B498-43B3-948B-1728B52AA6E4}">
                <adec:decorative xmlns:adec="http://schemas.microsoft.com/office/drawing/2017/decorative" val="0"/>
              </a:ext>
            </a:extLst>
          </p:cNvPr>
          <p:cNvSpPr/>
          <p:nvPr/>
        </p:nvSpPr>
        <p:spPr bwMode="auto">
          <a:xfrm>
            <a:off x="6565554" y="5258212"/>
            <a:ext cx="2177696" cy="494400"/>
          </a:xfrm>
          <a:prstGeom prst="roundRect">
            <a:avLst>
              <a:gd name="adj" fmla="val 617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Codex</a:t>
            </a:r>
          </a:p>
        </p:txBody>
      </p:sp>
      <p:grpSp>
        <p:nvGrpSpPr>
          <p:cNvPr id="34" name="Group 33" descr="Response&#10;We serve up smiles with every scoop!">
            <a:extLst>
              <a:ext uri="{FF2B5EF4-FFF2-40B4-BE49-F238E27FC236}">
                <a16:creationId xmlns:a16="http://schemas.microsoft.com/office/drawing/2014/main" id="{095F388E-89E6-C0DB-B5C1-D01659F6DCD6}"/>
              </a:ext>
            </a:extLst>
          </p:cNvPr>
          <p:cNvGrpSpPr/>
          <p:nvPr/>
        </p:nvGrpSpPr>
        <p:grpSpPr>
          <a:xfrm>
            <a:off x="6565554" y="5780722"/>
            <a:ext cx="2177696" cy="494400"/>
            <a:chOff x="581593" y="3254043"/>
            <a:chExt cx="3635565" cy="885137"/>
          </a:xfrm>
        </p:grpSpPr>
        <p:sp>
          <p:nvSpPr>
            <p:cNvPr id="35" name="Rounded Rectangle 13">
              <a:extLst>
                <a:ext uri="{FF2B5EF4-FFF2-40B4-BE49-F238E27FC236}">
                  <a16:creationId xmlns:a16="http://schemas.microsoft.com/office/drawing/2014/main" id="{C7E3279D-DE02-57EF-C0B7-C9ADFD3E2B84}"/>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6" name="Text Placeholder 4">
              <a:extLst>
                <a:ext uri="{FF2B5EF4-FFF2-40B4-BE49-F238E27FC236}">
                  <a16:creationId xmlns:a16="http://schemas.microsoft.com/office/drawing/2014/main" id="{8CBFF1CB-048D-0EF2-E1D2-9B85BB279C19}"/>
                </a:ext>
              </a:extLst>
            </p:cNvPr>
            <p:cNvSpPr txBox="1">
              <a:spLocks/>
            </p:cNvSpPr>
            <p:nvPr/>
          </p:nvSpPr>
          <p:spPr>
            <a:xfrm>
              <a:off x="581593" y="3470912"/>
              <a:ext cx="3635565"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400" dirty="0">
                  <a:solidFill>
                    <a:srgbClr val="FFFFFF"/>
                  </a:solidFill>
                  <a:latin typeface="Roboto Mono" panose="020B0604020202020204" pitchFamily="49" charset="0"/>
                </a:rPr>
                <a:t>Código</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
        <p:nvSpPr>
          <p:cNvPr id="25" name="Rectangle: Rounded Corners 24">
            <a:extLst>
              <a:ext uri="{FF2B5EF4-FFF2-40B4-BE49-F238E27FC236}">
                <a16:creationId xmlns:a16="http://schemas.microsoft.com/office/drawing/2014/main" id="{A4399BDD-11BF-BE23-B79E-F24D339FF687}"/>
              </a:ext>
              <a:ext uri="{C183D7F6-B498-43B3-948B-1728B52AA6E4}">
                <adec:decorative xmlns:adec="http://schemas.microsoft.com/office/drawing/2017/decorative" val="0"/>
              </a:ext>
            </a:extLst>
          </p:cNvPr>
          <p:cNvSpPr/>
          <p:nvPr/>
        </p:nvSpPr>
        <p:spPr bwMode="auto">
          <a:xfrm>
            <a:off x="9429087" y="5286322"/>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DALL·E</a:t>
            </a:r>
          </a:p>
        </p:txBody>
      </p:sp>
      <p:grpSp>
        <p:nvGrpSpPr>
          <p:cNvPr id="37" name="Group 36" descr="Response&#10;We serve up smiles with every scoop!">
            <a:extLst>
              <a:ext uri="{FF2B5EF4-FFF2-40B4-BE49-F238E27FC236}">
                <a16:creationId xmlns:a16="http://schemas.microsoft.com/office/drawing/2014/main" id="{1F62FA3B-DA27-23BA-ADF0-6419CF81FAF0}"/>
              </a:ext>
            </a:extLst>
          </p:cNvPr>
          <p:cNvGrpSpPr/>
          <p:nvPr/>
        </p:nvGrpSpPr>
        <p:grpSpPr>
          <a:xfrm>
            <a:off x="9429087" y="5780722"/>
            <a:ext cx="2177696" cy="494400"/>
            <a:chOff x="581593" y="3254043"/>
            <a:chExt cx="3635565" cy="885137"/>
          </a:xfrm>
        </p:grpSpPr>
        <p:sp>
          <p:nvSpPr>
            <p:cNvPr id="38" name="Rounded Rectangle 13">
              <a:extLst>
                <a:ext uri="{FF2B5EF4-FFF2-40B4-BE49-F238E27FC236}">
                  <a16:creationId xmlns:a16="http://schemas.microsoft.com/office/drawing/2014/main" id="{95860C23-CB9C-8EA7-9348-60F46AE99DA8}"/>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9" name="Text Placeholder 4">
              <a:extLst>
                <a:ext uri="{FF2B5EF4-FFF2-40B4-BE49-F238E27FC236}">
                  <a16:creationId xmlns:a16="http://schemas.microsoft.com/office/drawing/2014/main" id="{7383A148-F558-316E-B677-1764681EEC67}"/>
                </a:ext>
              </a:extLst>
            </p:cNvPr>
            <p:cNvSpPr txBox="1">
              <a:spLocks/>
            </p:cNvSpPr>
            <p:nvPr/>
          </p:nvSpPr>
          <p:spPr>
            <a:xfrm>
              <a:off x="581593" y="3470912"/>
              <a:ext cx="3635565"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400" dirty="0">
                  <a:solidFill>
                    <a:srgbClr val="FFFFFF"/>
                  </a:solidFill>
                  <a:latin typeface="Roboto Mono" panose="020B0604020202020204" pitchFamily="49" charset="0"/>
                </a:rPr>
                <a:t>Imagens</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cxnSp>
        <p:nvCxnSpPr>
          <p:cNvPr id="40" name="Straight Connector 39">
            <a:extLst>
              <a:ext uri="{FF2B5EF4-FFF2-40B4-BE49-F238E27FC236}">
                <a16:creationId xmlns:a16="http://schemas.microsoft.com/office/drawing/2014/main" id="{A6BB111C-8099-0DE7-173F-693E8FC52A94}"/>
              </a:ext>
              <a:ext uri="{C183D7F6-B498-43B3-948B-1728B52AA6E4}">
                <adec:decorative xmlns:adec="http://schemas.microsoft.com/office/drawing/2017/decorative" val="1"/>
              </a:ext>
            </a:extLst>
          </p:cNvPr>
          <p:cNvCxnSpPr/>
          <p:nvPr/>
        </p:nvCxnSpPr>
        <p:spPr>
          <a:xfrm>
            <a:off x="3822970" y="4448285"/>
            <a:ext cx="454605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829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ppt_x"/>
                                          </p:val>
                                        </p:tav>
                                        <p:tav tm="100000">
                                          <p:val>
                                            <p:strVal val="#ppt_x"/>
                                          </p:val>
                                        </p:tav>
                                      </p:tavLst>
                                    </p:anim>
                                    <p:anim calcmode="lin" valueType="num">
                                      <p:cBhvr additive="base">
                                        <p:cTn id="46" dur="500" fill="hold"/>
                                        <p:tgtEl>
                                          <p:spTgt spid="3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ppt_x"/>
                                          </p:val>
                                        </p:tav>
                                        <p:tav tm="100000">
                                          <p:val>
                                            <p:strVal val="#ppt_x"/>
                                          </p:val>
                                        </p:tav>
                                      </p:tavLst>
                                    </p:anim>
                                    <p:anim calcmode="lin" valueType="num">
                                      <p:cBhvr additive="base">
                                        <p:cTn id="50" dur="500" fill="hold"/>
                                        <p:tgtEl>
                                          <p:spTgt spid="3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ppt_x"/>
                                          </p:val>
                                        </p:tav>
                                        <p:tav tm="100000">
                                          <p:val>
                                            <p:strVal val="#ppt_x"/>
                                          </p:val>
                                        </p:tav>
                                      </p:tavLst>
                                    </p:anim>
                                    <p:anim calcmode="lin" valueType="num">
                                      <p:cBhvr additive="base">
                                        <p:cTn id="5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23" grpId="0" animBg="1"/>
      <p:bldP spid="24"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descr="Prompt&#10;&#10;Write a tagline for an ice cream shop.">
            <a:extLst>
              <a:ext uri="{FF2B5EF4-FFF2-40B4-BE49-F238E27FC236}">
                <a16:creationId xmlns:a16="http://schemas.microsoft.com/office/drawing/2014/main" id="{AA335FDE-BB44-C6A1-3BBF-B81E8CFE6138}"/>
              </a:ext>
            </a:extLst>
          </p:cNvPr>
          <p:cNvGrpSpPr/>
          <p:nvPr/>
        </p:nvGrpSpPr>
        <p:grpSpPr>
          <a:xfrm>
            <a:off x="345640" y="1941462"/>
            <a:ext cx="2344109" cy="1222458"/>
            <a:chOff x="581591" y="1869744"/>
            <a:chExt cx="4254530" cy="1222458"/>
          </a:xfrm>
        </p:grpSpPr>
        <p:sp>
          <p:nvSpPr>
            <p:cNvPr id="2" name="Rounded Rectangle 1">
              <a:extLst>
                <a:ext uri="{FF2B5EF4-FFF2-40B4-BE49-F238E27FC236}">
                  <a16:creationId xmlns:a16="http://schemas.microsoft.com/office/drawing/2014/main" id="{E414C1AE-F8B6-FCBC-5C53-A6BAD98EDD64}"/>
                </a:ext>
              </a:extLst>
            </p:cNvPr>
            <p:cNvSpPr/>
            <p:nvPr/>
          </p:nvSpPr>
          <p:spPr bwMode="auto">
            <a:xfrm>
              <a:off x="581591" y="1869744"/>
              <a:ext cx="4254530" cy="1222458"/>
            </a:xfrm>
            <a:prstGeom prst="roundRect">
              <a:avLst>
                <a:gd name="adj" fmla="val 523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 name="Rounded Rectangle 21">
              <a:extLst>
                <a:ext uri="{FF2B5EF4-FFF2-40B4-BE49-F238E27FC236}">
                  <a16:creationId xmlns:a16="http://schemas.microsoft.com/office/drawing/2014/main" id="{8FFAE4EB-F1BF-FAE0-FAE7-0490AC2F0AD7}"/>
                </a:ext>
              </a:extLst>
            </p:cNvPr>
            <p:cNvSpPr/>
            <p:nvPr/>
          </p:nvSpPr>
          <p:spPr bwMode="auto">
            <a:xfrm>
              <a:off x="762504" y="2048512"/>
              <a:ext cx="1284188"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819972" y="2073912"/>
              <a:ext cx="3397188" cy="8156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lvl="0">
                <a:defRPr/>
              </a:pPr>
              <a:r>
                <a:rPr lang="pt-BR" sz="1200" dirty="0">
                  <a:solidFill>
                    <a:srgbClr val="FFFFFF"/>
                  </a:solidFill>
                  <a:latin typeface="Roboto Mono" panose="020B0604020202020204" pitchFamily="49" charset="0"/>
                </a:rPr>
                <a:t>Escreva um slogan para uma sorveteria.</a:t>
              </a:r>
              <a:endParaRPr kumimoji="0" lang="en-US" sz="12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grpSp>
        <p:nvGrpSpPr>
          <p:cNvPr id="36" name="Group 35" descr="Prompt&#10;Table customers, columns = [CustomerId, FirstName, LastName, Company, Address, City, State, Country, PostalCode]&#10;Create a SQL query for all customers in Texas named Jane &#10;query =&#10;">
            <a:extLst>
              <a:ext uri="{FF2B5EF4-FFF2-40B4-BE49-F238E27FC236}">
                <a16:creationId xmlns:a16="http://schemas.microsoft.com/office/drawing/2014/main" id="{1046D817-00DD-F891-B386-8594370B6674}"/>
              </a:ext>
            </a:extLst>
          </p:cNvPr>
          <p:cNvGrpSpPr/>
          <p:nvPr/>
        </p:nvGrpSpPr>
        <p:grpSpPr>
          <a:xfrm>
            <a:off x="5988646" y="1968399"/>
            <a:ext cx="2895096" cy="2774102"/>
            <a:chOff x="4354693" y="1869744"/>
            <a:chExt cx="3635565" cy="2774102"/>
          </a:xfrm>
        </p:grpSpPr>
        <p:sp>
          <p:nvSpPr>
            <p:cNvPr id="6" name="Rounded Rectangle 5">
              <a:extLst>
                <a:ext uri="{FF2B5EF4-FFF2-40B4-BE49-F238E27FC236}">
                  <a16:creationId xmlns:a16="http://schemas.microsoft.com/office/drawing/2014/main" id="{8DAF0868-F7C0-F871-F46C-12089CC0C4DF}"/>
                </a:ext>
              </a:extLst>
            </p:cNvPr>
            <p:cNvSpPr/>
            <p:nvPr/>
          </p:nvSpPr>
          <p:spPr bwMode="auto">
            <a:xfrm>
              <a:off x="4354693" y="1869744"/>
              <a:ext cx="3635565" cy="2740356"/>
            </a:xfrm>
            <a:prstGeom prst="roundRect">
              <a:avLst>
                <a:gd name="adj" fmla="val 315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3" name="Rounded Rectangle 22">
              <a:extLst>
                <a:ext uri="{FF2B5EF4-FFF2-40B4-BE49-F238E27FC236}">
                  <a16:creationId xmlns:a16="http://schemas.microsoft.com/office/drawing/2014/main" id="{6544E79D-15D0-48BA-916A-8B655B3D85D7}"/>
                </a:ext>
              </a:extLst>
            </p:cNvPr>
            <p:cNvSpPr/>
            <p:nvPr/>
          </p:nvSpPr>
          <p:spPr bwMode="auto">
            <a:xfrm>
              <a:off x="4509329" y="2048512"/>
              <a:ext cx="1005239"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A08A374-9237-24A9-51EB-614CDA8F89F7}"/>
                </a:ext>
              </a:extLst>
            </p:cNvPr>
            <p:cNvSpPr txBox="1">
              <a:spLocks/>
            </p:cNvSpPr>
            <p:nvPr/>
          </p:nvSpPr>
          <p:spPr>
            <a:xfrm>
              <a:off x="4574029" y="2073912"/>
              <a:ext cx="3397187" cy="256993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Table customers, columns = [</a:t>
              </a:r>
              <a:r>
                <a:rPr kumimoji="0" lang="en-US" sz="12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CustomerId</a:t>
              </a:r>
              <a:r>
                <a:rPr kumimoji="0" lang="en-US" sz="12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FirstName, </a:t>
              </a:r>
              <a:r>
                <a:rPr kumimoji="0" lang="en-US" sz="12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LastName</a:t>
              </a:r>
              <a:r>
                <a:rPr kumimoji="0" lang="en-US" sz="12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Company, Address, City, State, Country, </a:t>
              </a:r>
              <a:r>
                <a:rPr kumimoji="0" lang="en-US" sz="12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PostalCode</a:t>
              </a:r>
              <a:r>
                <a:rPr kumimoji="0" lang="en-US" sz="12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p>
            <a:p>
              <a:pPr lvl="0">
                <a:defRPr/>
              </a:pPr>
              <a:r>
                <a:rPr lang="pt-BR" sz="1200" dirty="0">
                  <a:solidFill>
                    <a:srgbClr val="FFFFFF"/>
                  </a:solidFill>
                  <a:latin typeface="Roboto Mono" panose="020B0604020202020204" pitchFamily="49" charset="0"/>
                </a:rPr>
                <a:t>Criar uma consulta SQL para todos os clientes no Texas chamada Jane 
consulta </a:t>
              </a:r>
              <a:r>
                <a:rPr kumimoji="0" lang="en-US" sz="12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grpSp>
        <p:nvGrpSpPr>
          <p:cNvPr id="38" name="Group 37" descr="Prompt A white Siamese Cat">
            <a:extLst>
              <a:ext uri="{FF2B5EF4-FFF2-40B4-BE49-F238E27FC236}">
                <a16:creationId xmlns:a16="http://schemas.microsoft.com/office/drawing/2014/main" id="{8FBD7CB9-0BFE-E883-307E-3055A6C807DE}"/>
              </a:ext>
            </a:extLst>
          </p:cNvPr>
          <p:cNvGrpSpPr/>
          <p:nvPr/>
        </p:nvGrpSpPr>
        <p:grpSpPr>
          <a:xfrm>
            <a:off x="9150385" y="1968399"/>
            <a:ext cx="2743199" cy="1993944"/>
            <a:chOff x="8127793" y="1869744"/>
            <a:chExt cx="3480801" cy="1993944"/>
          </a:xfrm>
        </p:grpSpPr>
        <p:sp>
          <p:nvSpPr>
            <p:cNvPr id="13" name="Rounded Rectangle 12">
              <a:extLst>
                <a:ext uri="{FF2B5EF4-FFF2-40B4-BE49-F238E27FC236}">
                  <a16:creationId xmlns:a16="http://schemas.microsoft.com/office/drawing/2014/main" id="{7B3D390D-2493-F699-786E-2E6345A9100B}"/>
                </a:ext>
              </a:extLst>
            </p:cNvPr>
            <p:cNvSpPr/>
            <p:nvPr/>
          </p:nvSpPr>
          <p:spPr bwMode="auto">
            <a:xfrm>
              <a:off x="8127793" y="1869744"/>
              <a:ext cx="3480800" cy="1670606"/>
            </a:xfrm>
            <a:prstGeom prst="roundRect">
              <a:avLst>
                <a:gd name="adj" fmla="val 655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 name="Rounded Rectangle 23">
              <a:extLst>
                <a:ext uri="{FF2B5EF4-FFF2-40B4-BE49-F238E27FC236}">
                  <a16:creationId xmlns:a16="http://schemas.microsoft.com/office/drawing/2014/main" id="{F1071A6B-78E3-E2DA-942D-8883379626F2}"/>
                </a:ext>
              </a:extLst>
            </p:cNvPr>
            <p:cNvSpPr/>
            <p:nvPr/>
          </p:nvSpPr>
          <p:spPr bwMode="auto">
            <a:xfrm>
              <a:off x="8272750" y="2048512"/>
              <a:ext cx="873592"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F2D72B7-9CD2-3845-F430-3ED0F707DBBF}"/>
                </a:ext>
              </a:extLst>
            </p:cNvPr>
            <p:cNvSpPr txBox="1"/>
            <p:nvPr/>
          </p:nvSpPr>
          <p:spPr>
            <a:xfrm>
              <a:off x="8320373" y="2078584"/>
              <a:ext cx="3288221" cy="178510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lvl="0">
                <a:defRPr/>
              </a:pPr>
              <a:r>
                <a:rPr lang="pt-BR" dirty="0"/>
                <a:t>Uma bola de fogo com cores vibrantes para mostrar a velocidade da inovação em nossa empresa de mídia e entretenimento
</a:t>
              </a:r>
              <a:endParaRPr kumimoji="0" lang="en-US"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grpSp>
        <p:nvGrpSpPr>
          <p:cNvPr id="35" name="Group 34" descr="Response&#10;We serve up smiles with every scoop!">
            <a:extLst>
              <a:ext uri="{FF2B5EF4-FFF2-40B4-BE49-F238E27FC236}">
                <a16:creationId xmlns:a16="http://schemas.microsoft.com/office/drawing/2014/main" id="{2176CE01-A550-2DC3-C8C6-93EDB37A8A79}"/>
              </a:ext>
            </a:extLst>
          </p:cNvPr>
          <p:cNvGrpSpPr/>
          <p:nvPr/>
        </p:nvGrpSpPr>
        <p:grpSpPr>
          <a:xfrm>
            <a:off x="345641" y="3325761"/>
            <a:ext cx="2344109" cy="3110799"/>
            <a:chOff x="581593" y="3254043"/>
            <a:chExt cx="3635565" cy="3110799"/>
          </a:xfrm>
        </p:grpSpPr>
        <p:sp>
          <p:nvSpPr>
            <p:cNvPr id="14" name="Rounded Rectangle 13">
              <a:extLst>
                <a:ext uri="{FF2B5EF4-FFF2-40B4-BE49-F238E27FC236}">
                  <a16:creationId xmlns:a16="http://schemas.microsoft.com/office/drawing/2014/main" id="{3E4ED65B-B9AF-BB53-ECA5-93710D27FF64}"/>
                </a:ext>
              </a:extLst>
            </p:cNvPr>
            <p:cNvSpPr/>
            <p:nvPr/>
          </p:nvSpPr>
          <p:spPr bwMode="auto">
            <a:xfrm>
              <a:off x="581593" y="3254043"/>
              <a:ext cx="3635565" cy="3110799"/>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DAC263D8-7ED1-C811-4A37-910A3BE7EAE2}"/>
                </a:ext>
              </a:extLst>
            </p:cNvPr>
            <p:cNvSpPr txBox="1">
              <a:spLocks/>
            </p:cNvSpPr>
            <p:nvPr/>
          </p:nvSpPr>
          <p:spPr>
            <a:xfrm>
              <a:off x="819970" y="3470912"/>
              <a:ext cx="3397188" cy="8771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400" dirty="0" err="1">
                  <a:solidFill>
                    <a:srgbClr val="FFFFFF"/>
                  </a:solidFill>
                  <a:latin typeface="Roboto Mono" panose="020B0604020202020204" pitchFamily="49" charset="0"/>
                </a:rPr>
                <a:t>Resposta</a:t>
              </a: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endParaRPr>
            </a:p>
            <a:p>
              <a:pPr lvl="0">
                <a:defRPr/>
              </a:pPr>
              <a:r>
                <a:rPr lang="en-US" sz="1400" dirty="0" err="1">
                  <a:solidFill>
                    <a:srgbClr val="FFFFFF"/>
                  </a:solidFill>
                  <a:latin typeface="Roboto Mono" panose="020B0604020202020204" pitchFamily="49" charset="0"/>
                </a:rPr>
                <a:t>Servimos</a:t>
              </a:r>
              <a:r>
                <a:rPr lang="en-US" sz="1400" dirty="0">
                  <a:solidFill>
                    <a:srgbClr val="FFFFFF"/>
                  </a:solidFill>
                  <a:latin typeface="Roboto Mono" panose="020B0604020202020204" pitchFamily="49" charset="0"/>
                </a:rPr>
                <a:t> </a:t>
              </a:r>
              <a:r>
                <a:rPr lang="en-US" sz="1400" dirty="0" err="1">
                  <a:solidFill>
                    <a:srgbClr val="FFFFFF"/>
                  </a:solidFill>
                  <a:latin typeface="Roboto Mono" panose="020B0604020202020204" pitchFamily="49" charset="0"/>
                </a:rPr>
                <a:t>sorrisos</a:t>
              </a:r>
              <a:r>
                <a:rPr lang="en-US" sz="1400" dirty="0">
                  <a:solidFill>
                    <a:srgbClr val="FFFFFF"/>
                  </a:solidFill>
                  <a:latin typeface="Roboto Mono" panose="020B0604020202020204" pitchFamily="49" charset="0"/>
                </a:rPr>
                <a:t> com </a:t>
              </a:r>
              <a:r>
                <a:rPr lang="en-US" sz="1400" dirty="0" err="1">
                  <a:solidFill>
                    <a:srgbClr val="FFFFFF"/>
                  </a:solidFill>
                  <a:latin typeface="Roboto Mono" panose="020B0604020202020204" pitchFamily="49" charset="0"/>
                </a:rPr>
                <a:t>cada</a:t>
              </a:r>
              <a:r>
                <a:rPr lang="en-US" sz="1400" dirty="0">
                  <a:solidFill>
                    <a:srgbClr val="FFFFFF"/>
                  </a:solidFill>
                  <a:latin typeface="Roboto Mono" panose="020B0604020202020204" pitchFamily="49" charset="0"/>
                </a:rPr>
                <a:t> concha</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grpSp>
        <p:nvGrpSpPr>
          <p:cNvPr id="37" name="Group 36" descr="Response&#10;SELECT *&#10;FROM customers&#10;WHERE State = 'TX' AND FirstName = 'Jane'&#10;">
            <a:extLst>
              <a:ext uri="{FF2B5EF4-FFF2-40B4-BE49-F238E27FC236}">
                <a16:creationId xmlns:a16="http://schemas.microsoft.com/office/drawing/2014/main" id="{E9211EB0-7F62-E050-99DD-EC5642C894CE}"/>
              </a:ext>
            </a:extLst>
          </p:cNvPr>
          <p:cNvGrpSpPr/>
          <p:nvPr/>
        </p:nvGrpSpPr>
        <p:grpSpPr>
          <a:xfrm>
            <a:off x="5988646" y="4861155"/>
            <a:ext cx="2895097" cy="1602343"/>
            <a:chOff x="4354693" y="4762500"/>
            <a:chExt cx="3635565" cy="1602343"/>
          </a:xfrm>
        </p:grpSpPr>
        <p:sp>
          <p:nvSpPr>
            <p:cNvPr id="21" name="Rounded Rectangle 20">
              <a:extLst>
                <a:ext uri="{FF2B5EF4-FFF2-40B4-BE49-F238E27FC236}">
                  <a16:creationId xmlns:a16="http://schemas.microsoft.com/office/drawing/2014/main" id="{949781A7-405A-D09F-D019-F158AFC522E5}"/>
                </a:ext>
              </a:extLst>
            </p:cNvPr>
            <p:cNvSpPr/>
            <p:nvPr/>
          </p:nvSpPr>
          <p:spPr bwMode="auto">
            <a:xfrm>
              <a:off x="4354693" y="4762500"/>
              <a:ext cx="3635565" cy="1602343"/>
            </a:xfrm>
            <a:prstGeom prst="roundRect">
              <a:avLst>
                <a:gd name="adj" fmla="val 5590"/>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4D402A0C-FD74-17CB-38ED-3E5B948D8CC5}"/>
                </a:ext>
              </a:extLst>
            </p:cNvPr>
            <p:cNvSpPr txBox="1"/>
            <p:nvPr/>
          </p:nvSpPr>
          <p:spPr>
            <a:xfrm>
              <a:off x="4466015" y="4909749"/>
              <a:ext cx="3153984" cy="1261884"/>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SELECT</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FROM</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WHERE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State = </a:t>
              </a:r>
              <a:r>
                <a:rPr kumimoji="0" lang="en-US" sz="1200" b="0" i="0" u="none" strike="noStrike" kern="1200" cap="none" spc="0" normalizeH="0" baseline="0" noProof="0">
                  <a:ln>
                    <a:noFill/>
                  </a:ln>
                  <a:solidFill>
                    <a:srgbClr val="8661C5"/>
                  </a:solidFill>
                  <a:effectLst/>
                  <a:uLnTx/>
                  <a:uFillTx/>
                  <a:latin typeface="Roboto Mono" panose="020B0604020202020204" pitchFamily="49" charset="0"/>
                  <a:ea typeface="+mn-ea"/>
                  <a:cs typeface="Segoe UI" panose="020B0502040204020203" pitchFamily="34" charset="0"/>
                </a:rPr>
                <a:t>'TX'</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AND</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 </a:t>
              </a:r>
              <a:r>
                <a:rPr kumimoji="0" lang="en-US" sz="1200" b="0" i="0" u="none" strike="noStrike" kern="1200" cap="none" spc="0" normalizeH="0" baseline="0" noProof="0">
                  <a:ln>
                    <a:noFill/>
                  </a:ln>
                  <a:solidFill>
                    <a:srgbClr val="8661C5"/>
                  </a:solidFill>
                  <a:effectLst/>
                  <a:uLnTx/>
                  <a:uFillTx/>
                  <a:latin typeface="Roboto Mono" panose="020B0604020202020204" pitchFamily="49" charset="0"/>
                  <a:ea typeface="+mn-ea"/>
                  <a:cs typeface="Segoe UI" panose="020B0502040204020203" pitchFamily="34" charset="0"/>
                </a:rPr>
                <a:t>'Jane'</a:t>
              </a: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9" name="Group 8" descr="an image showing A ball of fire with vibrant colors to show the speed of innovation at our media and entertainment company">
            <a:extLst>
              <a:ext uri="{FF2B5EF4-FFF2-40B4-BE49-F238E27FC236}">
                <a16:creationId xmlns:a16="http://schemas.microsoft.com/office/drawing/2014/main" id="{A4EA6029-6ACA-AC57-A9B8-1D6D3363AAE2}"/>
              </a:ext>
            </a:extLst>
          </p:cNvPr>
          <p:cNvGrpSpPr/>
          <p:nvPr/>
        </p:nvGrpSpPr>
        <p:grpSpPr>
          <a:xfrm>
            <a:off x="9150386" y="3823970"/>
            <a:ext cx="2743200" cy="2651284"/>
            <a:chOff x="8127793" y="3717585"/>
            <a:chExt cx="3480801" cy="2651284"/>
          </a:xfrm>
        </p:grpSpPr>
        <p:grpSp>
          <p:nvGrpSpPr>
            <p:cNvPr id="39" name="Group 38" descr="Response: picture of a white cat with blue eyes">
              <a:extLst>
                <a:ext uri="{FF2B5EF4-FFF2-40B4-BE49-F238E27FC236}">
                  <a16:creationId xmlns:a16="http://schemas.microsoft.com/office/drawing/2014/main" id="{0AB50B21-7D9B-3CB3-6390-A5EB20AEEDD8}"/>
                </a:ext>
              </a:extLst>
            </p:cNvPr>
            <p:cNvGrpSpPr/>
            <p:nvPr/>
          </p:nvGrpSpPr>
          <p:grpSpPr>
            <a:xfrm>
              <a:off x="8127793" y="3717585"/>
              <a:ext cx="3480801" cy="2651284"/>
              <a:chOff x="8127793" y="3717585"/>
              <a:chExt cx="3480801" cy="2651284"/>
            </a:xfrm>
          </p:grpSpPr>
          <p:sp>
            <p:nvSpPr>
              <p:cNvPr id="16" name="Rounded Rectangle 15">
                <a:extLst>
                  <a:ext uri="{FF2B5EF4-FFF2-40B4-BE49-F238E27FC236}">
                    <a16:creationId xmlns:a16="http://schemas.microsoft.com/office/drawing/2014/main" id="{5590D0BD-963E-6C4E-1439-FE6EDCB66D95}"/>
                  </a:ext>
                </a:extLst>
              </p:cNvPr>
              <p:cNvSpPr/>
              <p:nvPr/>
            </p:nvSpPr>
            <p:spPr bwMode="auto">
              <a:xfrm>
                <a:off x="8127793" y="3717585"/>
                <a:ext cx="3480800" cy="2651284"/>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F9E7A6CD-43B6-1D24-2399-3FDC58B77EE1}"/>
                  </a:ext>
                </a:extLst>
              </p:cNvPr>
              <p:cNvSpPr txBox="1"/>
              <p:nvPr/>
            </p:nvSpPr>
            <p:spPr>
              <a:xfrm>
                <a:off x="8320373" y="3830429"/>
                <a:ext cx="3288221" cy="21544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p:txBody>
          </p:sp>
        </p:grpSp>
        <p:pic>
          <p:nvPicPr>
            <p:cNvPr id="5" name="Picture 4" descr="Logo&#10;&#10;Description automatically generated">
              <a:extLst>
                <a:ext uri="{FF2B5EF4-FFF2-40B4-BE49-F238E27FC236}">
                  <a16:creationId xmlns:a16="http://schemas.microsoft.com/office/drawing/2014/main" id="{C7B93E88-16AB-8EFA-F0D2-131B0E31381B}"/>
                </a:ext>
              </a:extLst>
            </p:cNvPr>
            <p:cNvPicPr>
              <a:picLocks noChangeAspect="1"/>
            </p:cNvPicPr>
            <p:nvPr/>
          </p:nvPicPr>
          <p:blipFill rotWithShape="1">
            <a:blip r:embed="rId3">
              <a:extLst>
                <a:ext uri="{28A0092B-C50C-407E-A947-70E740481C1C}">
                  <a14:useLocalDpi xmlns:a14="http://schemas.microsoft.com/office/drawing/2010/main" val="0"/>
                </a:ext>
              </a:extLst>
            </a:blip>
            <a:srcRect l="-21008" t="1539" r="-21008" b="9026"/>
            <a:stretch/>
          </p:blipFill>
          <p:spPr>
            <a:xfrm>
              <a:off x="8253549" y="4406203"/>
              <a:ext cx="3264041" cy="1578739"/>
            </a:xfrm>
            <a:prstGeom prst="roundRect">
              <a:avLst>
                <a:gd name="adj" fmla="val 2211"/>
              </a:avLst>
            </a:prstGeom>
            <a:solidFill>
              <a:schemeClr val="tx1"/>
            </a:solidFill>
            <a:effectLst>
              <a:outerShdw blurRad="50800" dist="129219" dir="2700000" algn="tl" rotWithShape="0">
                <a:prstClr val="black">
                  <a:alpha val="40000"/>
                </a:prstClr>
              </a:outerShdw>
            </a:effectLst>
          </p:spPr>
        </p:pic>
      </p:grpSp>
      <p:grpSp>
        <p:nvGrpSpPr>
          <p:cNvPr id="28" name="Group 27" descr="Prompt&#10;&#10;Write a tagline for an ice cream shop.">
            <a:extLst>
              <a:ext uri="{FF2B5EF4-FFF2-40B4-BE49-F238E27FC236}">
                <a16:creationId xmlns:a16="http://schemas.microsoft.com/office/drawing/2014/main" id="{FC772E42-3BD0-BCDA-AEA8-7EF6A84A84E2}"/>
              </a:ext>
            </a:extLst>
          </p:cNvPr>
          <p:cNvGrpSpPr/>
          <p:nvPr/>
        </p:nvGrpSpPr>
        <p:grpSpPr>
          <a:xfrm>
            <a:off x="2978816" y="1968399"/>
            <a:ext cx="2743200" cy="1106539"/>
            <a:chOff x="219419" y="1869744"/>
            <a:chExt cx="4978875" cy="1222458"/>
          </a:xfrm>
        </p:grpSpPr>
        <p:sp>
          <p:nvSpPr>
            <p:cNvPr id="29" name="Rounded Rectangle 1">
              <a:extLst>
                <a:ext uri="{FF2B5EF4-FFF2-40B4-BE49-F238E27FC236}">
                  <a16:creationId xmlns:a16="http://schemas.microsoft.com/office/drawing/2014/main" id="{A77D9E45-AFCF-8527-A828-72C48413066D}"/>
                </a:ext>
              </a:extLst>
            </p:cNvPr>
            <p:cNvSpPr/>
            <p:nvPr/>
          </p:nvSpPr>
          <p:spPr bwMode="auto">
            <a:xfrm>
              <a:off x="219419" y="1869744"/>
              <a:ext cx="4978875" cy="1222458"/>
            </a:xfrm>
            <a:prstGeom prst="wedgeRoundRectCallout">
              <a:avLst>
                <a:gd name="adj1" fmla="val 54514"/>
                <a:gd name="adj2" fmla="val -20997"/>
                <a:gd name="adj3" fmla="val 16667"/>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Rounded Rectangle 21">
              <a:extLst>
                <a:ext uri="{FF2B5EF4-FFF2-40B4-BE49-F238E27FC236}">
                  <a16:creationId xmlns:a16="http://schemas.microsoft.com/office/drawing/2014/main" id="{0B3BF4E0-41FA-003E-CBA9-84CAFD9CE8E1}"/>
                </a:ext>
              </a:extLst>
            </p:cNvPr>
            <p:cNvSpPr/>
            <p:nvPr/>
          </p:nvSpPr>
          <p:spPr bwMode="auto">
            <a:xfrm>
              <a:off x="448614" y="2049104"/>
              <a:ext cx="1284187" cy="275587"/>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Text Placeholder 4">
              <a:extLst>
                <a:ext uri="{FF2B5EF4-FFF2-40B4-BE49-F238E27FC236}">
                  <a16:creationId xmlns:a16="http://schemas.microsoft.com/office/drawing/2014/main" id="{0D3A7D15-5CF1-EA2D-6E54-46FD80D8E797}"/>
                </a:ext>
              </a:extLst>
            </p:cNvPr>
            <p:cNvSpPr txBox="1">
              <a:spLocks/>
            </p:cNvSpPr>
            <p:nvPr/>
          </p:nvSpPr>
          <p:spPr>
            <a:xfrm>
              <a:off x="498384" y="2073169"/>
              <a:ext cx="4376880" cy="86704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lvl="0">
                <a:defRPr/>
              </a:pPr>
              <a:r>
                <a:rPr lang="pt-BR" sz="1100" dirty="0">
                  <a:solidFill>
                    <a:srgbClr val="FFFFFF"/>
                  </a:solidFill>
                  <a:latin typeface="Roboto Mono" panose="020B0604020202020204" pitchFamily="49" charset="0"/>
                </a:rPr>
                <a:t>Estou tendo problemas para ligar meu Xbox.</a:t>
              </a:r>
              <a:endParaRPr kumimoji="0" lang="en-US" sz="12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grpSp>
        <p:nvGrpSpPr>
          <p:cNvPr id="32" name="Group 31" descr="Response&#10;We serve up smiles with every scoop!">
            <a:extLst>
              <a:ext uri="{FF2B5EF4-FFF2-40B4-BE49-F238E27FC236}">
                <a16:creationId xmlns:a16="http://schemas.microsoft.com/office/drawing/2014/main" id="{E2E94E72-1468-CD43-D09D-A3B2E10B17B5}"/>
              </a:ext>
            </a:extLst>
          </p:cNvPr>
          <p:cNvGrpSpPr/>
          <p:nvPr/>
        </p:nvGrpSpPr>
        <p:grpSpPr>
          <a:xfrm>
            <a:off x="2978816" y="3179313"/>
            <a:ext cx="2743200" cy="1195241"/>
            <a:chOff x="581593" y="3254043"/>
            <a:chExt cx="3635565" cy="3736988"/>
          </a:xfrm>
        </p:grpSpPr>
        <p:sp>
          <p:nvSpPr>
            <p:cNvPr id="33" name="Rounded Rectangle 13">
              <a:extLst>
                <a:ext uri="{FF2B5EF4-FFF2-40B4-BE49-F238E27FC236}">
                  <a16:creationId xmlns:a16="http://schemas.microsoft.com/office/drawing/2014/main" id="{6988FB91-C341-6F1B-4F84-A72974F319D0}"/>
                </a:ext>
              </a:extLst>
            </p:cNvPr>
            <p:cNvSpPr/>
            <p:nvPr/>
          </p:nvSpPr>
          <p:spPr bwMode="auto">
            <a:xfrm>
              <a:off x="581593" y="3254043"/>
              <a:ext cx="3635565" cy="3110799"/>
            </a:xfrm>
            <a:prstGeom prst="wedgeRoundRectCallout">
              <a:avLst>
                <a:gd name="adj1" fmla="val -53125"/>
                <a:gd name="adj2" fmla="val -24617"/>
                <a:gd name="adj3" fmla="val 16667"/>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0" name="Text Placeholder 4">
              <a:extLst>
                <a:ext uri="{FF2B5EF4-FFF2-40B4-BE49-F238E27FC236}">
                  <a16:creationId xmlns:a16="http://schemas.microsoft.com/office/drawing/2014/main" id="{E2889CEF-749D-643C-0D8C-33CAC5B6ECAC}"/>
                </a:ext>
              </a:extLst>
            </p:cNvPr>
            <p:cNvSpPr txBox="1">
              <a:spLocks/>
            </p:cNvSpPr>
            <p:nvPr/>
          </p:nvSpPr>
          <p:spPr>
            <a:xfrm>
              <a:off x="819971" y="3526819"/>
              <a:ext cx="3397187" cy="346421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400" dirty="0" err="1">
                  <a:solidFill>
                    <a:srgbClr val="FFFFFF"/>
                  </a:solidFill>
                  <a:latin typeface="Roboto Mono" panose="020B0604020202020204" pitchFamily="49" charset="0"/>
                </a:rPr>
                <a:t>Resposta</a:t>
              </a: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endParaRPr>
            </a:p>
            <a:p>
              <a:pPr lvl="0">
                <a:spcBef>
                  <a:spcPts val="600"/>
                </a:spcBef>
                <a:defRPr/>
              </a:pPr>
              <a:r>
                <a:rPr lang="pt-BR" sz="1200" dirty="0">
                  <a:solidFill>
                    <a:srgbClr val="FFFFFF"/>
                  </a:solidFill>
                  <a:latin typeface="Roboto Mono" panose="020B0604020202020204" pitchFamily="49" charset="0"/>
                </a:rPr>
                <a:t>Há algumas coisas que você pode tentar solucionar esse problema ... ...
</a:t>
              </a:r>
              <a:endParaRPr kumimoji="0" lang="en-US" sz="12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grpSp>
        <p:nvGrpSpPr>
          <p:cNvPr id="41" name="Group 40" descr="Prompt&#10;&#10;Write a tagline for an ice cream shop.">
            <a:extLst>
              <a:ext uri="{FF2B5EF4-FFF2-40B4-BE49-F238E27FC236}">
                <a16:creationId xmlns:a16="http://schemas.microsoft.com/office/drawing/2014/main" id="{61CF75B9-1DDC-CC47-FEE1-43F78B1EBC84}"/>
              </a:ext>
            </a:extLst>
          </p:cNvPr>
          <p:cNvGrpSpPr/>
          <p:nvPr/>
        </p:nvGrpSpPr>
        <p:grpSpPr>
          <a:xfrm>
            <a:off x="2956377" y="4253055"/>
            <a:ext cx="2743199" cy="1484095"/>
            <a:chOff x="581591" y="1869744"/>
            <a:chExt cx="4254530" cy="1530644"/>
          </a:xfrm>
        </p:grpSpPr>
        <p:sp>
          <p:nvSpPr>
            <p:cNvPr id="42" name="Rounded Rectangle 1">
              <a:extLst>
                <a:ext uri="{FF2B5EF4-FFF2-40B4-BE49-F238E27FC236}">
                  <a16:creationId xmlns:a16="http://schemas.microsoft.com/office/drawing/2014/main" id="{89E9637C-CE35-2925-9350-AC533D947516}"/>
                </a:ext>
              </a:extLst>
            </p:cNvPr>
            <p:cNvSpPr/>
            <p:nvPr/>
          </p:nvSpPr>
          <p:spPr bwMode="auto">
            <a:xfrm>
              <a:off x="581591" y="1869744"/>
              <a:ext cx="4254530" cy="1222458"/>
            </a:xfrm>
            <a:prstGeom prst="wedgeRoundRectCallout">
              <a:avLst>
                <a:gd name="adj1" fmla="val 54514"/>
                <a:gd name="adj2" fmla="val -22718"/>
                <a:gd name="adj3" fmla="val 16667"/>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0" name="Rounded Rectangle 21">
              <a:extLst>
                <a:ext uri="{FF2B5EF4-FFF2-40B4-BE49-F238E27FC236}">
                  <a16:creationId xmlns:a16="http://schemas.microsoft.com/office/drawing/2014/main" id="{B5F612AC-5C47-42DF-1149-718C82046C06}"/>
                </a:ext>
              </a:extLst>
            </p:cNvPr>
            <p:cNvSpPr/>
            <p:nvPr/>
          </p:nvSpPr>
          <p:spPr bwMode="auto">
            <a:xfrm>
              <a:off x="763150" y="1973479"/>
              <a:ext cx="1284189" cy="275587"/>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1" name="Text Placeholder 4">
              <a:extLst>
                <a:ext uri="{FF2B5EF4-FFF2-40B4-BE49-F238E27FC236}">
                  <a16:creationId xmlns:a16="http://schemas.microsoft.com/office/drawing/2014/main" id="{49405217-46AF-5618-994E-133B00EE15C8}"/>
                </a:ext>
              </a:extLst>
            </p:cNvPr>
            <p:cNvSpPr txBox="1">
              <a:spLocks/>
            </p:cNvSpPr>
            <p:nvPr/>
          </p:nvSpPr>
          <p:spPr>
            <a:xfrm>
              <a:off x="842414" y="2003695"/>
              <a:ext cx="3397187" cy="139669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a:defRPr/>
              </a:pPr>
              <a:r>
                <a:rPr lang="pt-BR" sz="1100" dirty="0">
                  <a:solidFill>
                    <a:srgbClr val="FFFFFF"/>
                  </a:solidFill>
                  <a:latin typeface="Roboto Mono" panose="020B0604020202020204" pitchFamily="49" charset="0"/>
                </a:rPr>
                <a:t>Obrigado! Deu certo. Quais jogos você recomenda para o meu filho de 14 anos?
</a:t>
              </a:r>
              <a:endParaRPr lang="en-US" sz="1100" dirty="0">
                <a:solidFill>
                  <a:srgbClr val="FFFFFF"/>
                </a:solidFill>
                <a:latin typeface="Roboto Mono" panose="020B0604020202020204" pitchFamily="49" charset="0"/>
              </a:endParaRPr>
            </a:p>
          </p:txBody>
        </p:sp>
      </p:grpSp>
      <p:grpSp>
        <p:nvGrpSpPr>
          <p:cNvPr id="52" name="Group 51" descr="Response&#10;We serve up smiles with every scoop!">
            <a:extLst>
              <a:ext uri="{FF2B5EF4-FFF2-40B4-BE49-F238E27FC236}">
                <a16:creationId xmlns:a16="http://schemas.microsoft.com/office/drawing/2014/main" id="{036BFD67-D8BF-045E-6DE2-9D650852A59A}"/>
              </a:ext>
            </a:extLst>
          </p:cNvPr>
          <p:cNvGrpSpPr/>
          <p:nvPr/>
        </p:nvGrpSpPr>
        <p:grpSpPr>
          <a:xfrm>
            <a:off x="2978816" y="5562600"/>
            <a:ext cx="2732715" cy="953909"/>
            <a:chOff x="581593" y="3512868"/>
            <a:chExt cx="3651540" cy="3019797"/>
          </a:xfrm>
        </p:grpSpPr>
        <p:sp>
          <p:nvSpPr>
            <p:cNvPr id="53" name="Rounded Rectangle 13">
              <a:extLst>
                <a:ext uri="{FF2B5EF4-FFF2-40B4-BE49-F238E27FC236}">
                  <a16:creationId xmlns:a16="http://schemas.microsoft.com/office/drawing/2014/main" id="{323662F3-9603-B61F-4D37-C4DEBEC9ECCC}"/>
                </a:ext>
              </a:extLst>
            </p:cNvPr>
            <p:cNvSpPr/>
            <p:nvPr/>
          </p:nvSpPr>
          <p:spPr bwMode="auto">
            <a:xfrm>
              <a:off x="581593" y="3512868"/>
              <a:ext cx="3635565" cy="2851974"/>
            </a:xfrm>
            <a:prstGeom prst="wedgeRoundRectCallout">
              <a:avLst>
                <a:gd name="adj1" fmla="val -54441"/>
                <a:gd name="adj2" fmla="val -22702"/>
                <a:gd name="adj3" fmla="val 16667"/>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4" name="Text Placeholder 4">
              <a:extLst>
                <a:ext uri="{FF2B5EF4-FFF2-40B4-BE49-F238E27FC236}">
                  <a16:creationId xmlns:a16="http://schemas.microsoft.com/office/drawing/2014/main" id="{625DED1A-35AE-10DF-961B-AC4FC0F62136}"/>
                </a:ext>
              </a:extLst>
            </p:cNvPr>
            <p:cNvSpPr txBox="1">
              <a:spLocks/>
            </p:cNvSpPr>
            <p:nvPr/>
          </p:nvSpPr>
          <p:spPr>
            <a:xfrm>
              <a:off x="835946" y="3755823"/>
              <a:ext cx="3397187" cy="277684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400" dirty="0" err="1">
                  <a:solidFill>
                    <a:srgbClr val="FFFFFF"/>
                  </a:solidFill>
                  <a:latin typeface="Roboto Mono" panose="020B0604020202020204" pitchFamily="49" charset="0"/>
                </a:rPr>
                <a:t>Resposta</a:t>
              </a: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endParaRPr>
            </a:p>
            <a:p>
              <a:pPr lvl="0">
                <a:spcBef>
                  <a:spcPts val="600"/>
                </a:spcBef>
                <a:defRPr/>
              </a:pPr>
              <a:r>
                <a:rPr lang="pt-BR" sz="1100" dirty="0">
                  <a:solidFill>
                    <a:srgbClr val="FFFFFF"/>
                  </a:solidFill>
                  <a:latin typeface="Roboto Mono" panose="020B0604020202020204" pitchFamily="49" charset="0"/>
                </a:rPr>
                <a:t>Aqui estão alguns jogos que você pode considerar: ...
</a:t>
              </a:r>
              <a:endParaRPr lang="en-US" sz="1100" dirty="0">
                <a:solidFill>
                  <a:srgbClr val="FFFFFF"/>
                </a:solidFill>
                <a:latin typeface="Roboto Mono" panose="020B0604020202020204" pitchFamily="49" charset="0"/>
              </a:endParaRPr>
            </a:p>
          </p:txBody>
        </p:sp>
      </p:grpSp>
      <p:sp>
        <p:nvSpPr>
          <p:cNvPr id="18" name="Rectangle: Rounded Corners 17">
            <a:extLst>
              <a:ext uri="{FF2B5EF4-FFF2-40B4-BE49-F238E27FC236}">
                <a16:creationId xmlns:a16="http://schemas.microsoft.com/office/drawing/2014/main" id="{8BF53238-146B-FE97-1C72-21826FC02B10}"/>
              </a:ext>
              <a:ext uri="{C183D7F6-B498-43B3-948B-1728B52AA6E4}">
                <adec:decorative xmlns:adec="http://schemas.microsoft.com/office/drawing/2017/decorative" val="1"/>
              </a:ext>
            </a:extLst>
          </p:cNvPr>
          <p:cNvSpPr/>
          <p:nvPr/>
        </p:nvSpPr>
        <p:spPr bwMode="auto">
          <a:xfrm>
            <a:off x="211903" y="206042"/>
            <a:ext cx="5410685" cy="1668782"/>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E110750E-0498-AFC2-5427-5107C8273139}"/>
              </a:ext>
              <a:ext uri="{C183D7F6-B498-43B3-948B-1728B52AA6E4}">
                <adec:decorative xmlns:adec="http://schemas.microsoft.com/office/drawing/2017/decorative" val="1"/>
              </a:ext>
            </a:extLst>
          </p:cNvPr>
          <p:cNvSpPr/>
          <p:nvPr/>
        </p:nvSpPr>
        <p:spPr bwMode="auto">
          <a:xfrm>
            <a:off x="6096000" y="176177"/>
            <a:ext cx="2707022" cy="1672697"/>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962CF13D-F8DD-AC8E-ABAA-B9D179113FC1}"/>
              </a:ext>
              <a:ext uri="{C183D7F6-B498-43B3-948B-1728B52AA6E4}">
                <adec:decorative xmlns:adec="http://schemas.microsoft.com/office/drawing/2017/decorative" val="1"/>
              </a:ext>
            </a:extLst>
          </p:cNvPr>
          <p:cNvSpPr/>
          <p:nvPr/>
        </p:nvSpPr>
        <p:spPr bwMode="auto">
          <a:xfrm>
            <a:off x="9161392" y="215389"/>
            <a:ext cx="2707022" cy="1672698"/>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CB2163AA-9429-AF10-17A0-CDDCEAFF57FD}"/>
              </a:ext>
              <a:ext uri="{C183D7F6-B498-43B3-948B-1728B52AA6E4}">
                <adec:decorative xmlns:adec="http://schemas.microsoft.com/office/drawing/2017/decorative" val="0"/>
              </a:ext>
            </a:extLst>
          </p:cNvPr>
          <p:cNvSpPr/>
          <p:nvPr/>
        </p:nvSpPr>
        <p:spPr bwMode="auto">
          <a:xfrm>
            <a:off x="323586" y="551945"/>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GPT-3.5 and GPT-4</a:t>
            </a:r>
          </a:p>
        </p:txBody>
      </p:sp>
      <p:grpSp>
        <p:nvGrpSpPr>
          <p:cNvPr id="4" name="Group 3" descr="Response&#10;We serve up smiles with every scoop!">
            <a:extLst>
              <a:ext uri="{FF2B5EF4-FFF2-40B4-BE49-F238E27FC236}">
                <a16:creationId xmlns:a16="http://schemas.microsoft.com/office/drawing/2014/main" id="{002A3A5E-202F-1DB9-201D-CD25EEEB648C}"/>
              </a:ext>
            </a:extLst>
          </p:cNvPr>
          <p:cNvGrpSpPr/>
          <p:nvPr/>
        </p:nvGrpSpPr>
        <p:grpSpPr>
          <a:xfrm>
            <a:off x="323586" y="1069856"/>
            <a:ext cx="2177696" cy="800050"/>
            <a:chOff x="581593" y="3254043"/>
            <a:chExt cx="3635565" cy="1432350"/>
          </a:xfrm>
        </p:grpSpPr>
        <p:sp>
          <p:nvSpPr>
            <p:cNvPr id="25" name="Rounded Rectangle 13">
              <a:extLst>
                <a:ext uri="{FF2B5EF4-FFF2-40B4-BE49-F238E27FC236}">
                  <a16:creationId xmlns:a16="http://schemas.microsoft.com/office/drawing/2014/main" id="{1FCD59EC-3F34-FC76-C4FB-47EE36C2447B}"/>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5" name="Text Placeholder 4">
              <a:extLst>
                <a:ext uri="{FF2B5EF4-FFF2-40B4-BE49-F238E27FC236}">
                  <a16:creationId xmlns:a16="http://schemas.microsoft.com/office/drawing/2014/main" id="{C5DCAB5F-F32F-B1A2-3291-AC990948C8BC}"/>
                </a:ext>
              </a:extLst>
            </p:cNvPr>
            <p:cNvSpPr txBox="1">
              <a:spLocks/>
            </p:cNvSpPr>
            <p:nvPr/>
          </p:nvSpPr>
          <p:spPr>
            <a:xfrm>
              <a:off x="581593" y="3501699"/>
              <a:ext cx="3635565" cy="118469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400" dirty="0" err="1">
                  <a:solidFill>
                    <a:srgbClr val="FFFFFF"/>
                  </a:solidFill>
                  <a:latin typeface="Roboto Mono" panose="020B0604020202020204" pitchFamily="49" charset="0"/>
                </a:rPr>
                <a:t>Texto</a:t>
              </a:r>
              <a:r>
                <a:rPr lang="en-US" sz="1400" dirty="0">
                  <a:solidFill>
                    <a:srgbClr val="FFFFFF"/>
                  </a:solidFill>
                  <a:latin typeface="Roboto Mono" panose="020B0604020202020204" pitchFamily="49" charset="0"/>
                </a:rPr>
                <a:t>
</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
        <p:nvSpPr>
          <p:cNvPr id="46" name="Rectangle: Rounded Corners 45">
            <a:extLst>
              <a:ext uri="{FF2B5EF4-FFF2-40B4-BE49-F238E27FC236}">
                <a16:creationId xmlns:a16="http://schemas.microsoft.com/office/drawing/2014/main" id="{0217D3DA-8CD1-E3E1-B8CF-E9EBE3786067}"/>
              </a:ext>
              <a:ext uri="{C183D7F6-B498-43B3-948B-1728B52AA6E4}">
                <adec:decorative xmlns:adec="http://schemas.microsoft.com/office/drawing/2017/decorative" val="0"/>
              </a:ext>
            </a:extLst>
          </p:cNvPr>
          <p:cNvSpPr/>
          <p:nvPr/>
        </p:nvSpPr>
        <p:spPr bwMode="auto">
          <a:xfrm>
            <a:off x="3187119" y="574096"/>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Semibold"/>
                <a:ea typeface="+mn-ea"/>
                <a:cs typeface="Segoe UI" pitchFamily="34" charset="0"/>
              </a:rPr>
              <a:t>ChatGPT</a:t>
            </a: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47" name="Group 46" descr="Response&#10;We serve up smiles with every scoop!">
            <a:extLst>
              <a:ext uri="{FF2B5EF4-FFF2-40B4-BE49-F238E27FC236}">
                <a16:creationId xmlns:a16="http://schemas.microsoft.com/office/drawing/2014/main" id="{D854FBFC-7686-D79C-A952-A166A204908A}"/>
              </a:ext>
            </a:extLst>
          </p:cNvPr>
          <p:cNvGrpSpPr/>
          <p:nvPr/>
        </p:nvGrpSpPr>
        <p:grpSpPr>
          <a:xfrm>
            <a:off x="3187119" y="1096606"/>
            <a:ext cx="2177696" cy="494400"/>
            <a:chOff x="581593" y="3254043"/>
            <a:chExt cx="3635565" cy="885137"/>
          </a:xfrm>
        </p:grpSpPr>
        <p:sp>
          <p:nvSpPr>
            <p:cNvPr id="48" name="Rounded Rectangle 13">
              <a:extLst>
                <a:ext uri="{FF2B5EF4-FFF2-40B4-BE49-F238E27FC236}">
                  <a16:creationId xmlns:a16="http://schemas.microsoft.com/office/drawing/2014/main" id="{BDAADCEE-4A6E-9B33-DE79-72E3E3E8A122}"/>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9" name="Text Placeholder 4">
              <a:extLst>
                <a:ext uri="{FF2B5EF4-FFF2-40B4-BE49-F238E27FC236}">
                  <a16:creationId xmlns:a16="http://schemas.microsoft.com/office/drawing/2014/main" id="{CBE5289E-9CA4-8EC6-0A01-661517D6F334}"/>
                </a:ext>
              </a:extLst>
            </p:cNvPr>
            <p:cNvSpPr txBox="1">
              <a:spLocks/>
            </p:cNvSpPr>
            <p:nvPr/>
          </p:nvSpPr>
          <p:spPr>
            <a:xfrm>
              <a:off x="581593" y="3563590"/>
              <a:ext cx="3635565"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400" dirty="0" err="1">
                  <a:solidFill>
                    <a:srgbClr val="FFFFFF"/>
                  </a:solidFill>
                  <a:latin typeface="Roboto Mono" panose="020B0604020202020204" pitchFamily="49" charset="0"/>
                </a:rPr>
                <a:t>Conversação</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
        <p:nvSpPr>
          <p:cNvPr id="55" name="Rectangle: Rounded Corners 54">
            <a:extLst>
              <a:ext uri="{FF2B5EF4-FFF2-40B4-BE49-F238E27FC236}">
                <a16:creationId xmlns:a16="http://schemas.microsoft.com/office/drawing/2014/main" id="{EB5F5CCA-7AC3-A9B2-D333-07479AB09E79}"/>
              </a:ext>
              <a:ext uri="{C183D7F6-B498-43B3-948B-1728B52AA6E4}">
                <adec:decorative xmlns:adec="http://schemas.microsoft.com/office/drawing/2017/decorative" val="0"/>
              </a:ext>
            </a:extLst>
          </p:cNvPr>
          <p:cNvSpPr/>
          <p:nvPr/>
        </p:nvSpPr>
        <p:spPr bwMode="auto">
          <a:xfrm>
            <a:off x="6341006" y="551945"/>
            <a:ext cx="2177696" cy="494400"/>
          </a:xfrm>
          <a:prstGeom prst="roundRect">
            <a:avLst>
              <a:gd name="adj" fmla="val 617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Codex</a:t>
            </a:r>
          </a:p>
        </p:txBody>
      </p:sp>
      <p:grpSp>
        <p:nvGrpSpPr>
          <p:cNvPr id="56" name="Group 55" descr="Response&#10;We serve up smiles with every scoop!">
            <a:extLst>
              <a:ext uri="{FF2B5EF4-FFF2-40B4-BE49-F238E27FC236}">
                <a16:creationId xmlns:a16="http://schemas.microsoft.com/office/drawing/2014/main" id="{7BD27840-E80F-D62D-69B4-18349F4CBC85}"/>
              </a:ext>
            </a:extLst>
          </p:cNvPr>
          <p:cNvGrpSpPr/>
          <p:nvPr/>
        </p:nvGrpSpPr>
        <p:grpSpPr>
          <a:xfrm>
            <a:off x="6349914" y="1096606"/>
            <a:ext cx="2177696" cy="494400"/>
            <a:chOff x="581593" y="3254043"/>
            <a:chExt cx="3635565" cy="885137"/>
          </a:xfrm>
        </p:grpSpPr>
        <p:sp>
          <p:nvSpPr>
            <p:cNvPr id="57" name="Rounded Rectangle 13">
              <a:extLst>
                <a:ext uri="{FF2B5EF4-FFF2-40B4-BE49-F238E27FC236}">
                  <a16:creationId xmlns:a16="http://schemas.microsoft.com/office/drawing/2014/main" id="{D751153D-1F34-C044-E9E7-2A1363B35B86}"/>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8" name="Text Placeholder 4">
              <a:extLst>
                <a:ext uri="{FF2B5EF4-FFF2-40B4-BE49-F238E27FC236}">
                  <a16:creationId xmlns:a16="http://schemas.microsoft.com/office/drawing/2014/main" id="{ED97F438-E1CF-6FBD-9B37-CDB21DD25D36}"/>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400" dirty="0">
                  <a:solidFill>
                    <a:srgbClr val="FFFFFF"/>
                  </a:solidFill>
                  <a:latin typeface="Roboto Mono" panose="020B0604020202020204" pitchFamily="49" charset="0"/>
                </a:rPr>
                <a:t>Código</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
        <p:nvSpPr>
          <p:cNvPr id="59" name="Rectangle: Rounded Corners 58">
            <a:extLst>
              <a:ext uri="{FF2B5EF4-FFF2-40B4-BE49-F238E27FC236}">
                <a16:creationId xmlns:a16="http://schemas.microsoft.com/office/drawing/2014/main" id="{763D1506-74DB-30DB-8B1C-2F28014147BD}"/>
              </a:ext>
              <a:ext uri="{C183D7F6-B498-43B3-948B-1728B52AA6E4}">
                <adec:decorative xmlns:adec="http://schemas.microsoft.com/office/drawing/2017/decorative" val="0"/>
              </a:ext>
            </a:extLst>
          </p:cNvPr>
          <p:cNvSpPr/>
          <p:nvPr/>
        </p:nvSpPr>
        <p:spPr bwMode="auto">
          <a:xfrm>
            <a:off x="9419757" y="602206"/>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DALL·E </a:t>
            </a:r>
          </a:p>
        </p:txBody>
      </p:sp>
      <p:grpSp>
        <p:nvGrpSpPr>
          <p:cNvPr id="60" name="Group 59" descr="Response&#10;We serve up smiles with every scoop!">
            <a:extLst>
              <a:ext uri="{FF2B5EF4-FFF2-40B4-BE49-F238E27FC236}">
                <a16:creationId xmlns:a16="http://schemas.microsoft.com/office/drawing/2014/main" id="{D9BADD28-B0A9-3833-7331-022F15033319}"/>
              </a:ext>
            </a:extLst>
          </p:cNvPr>
          <p:cNvGrpSpPr/>
          <p:nvPr/>
        </p:nvGrpSpPr>
        <p:grpSpPr>
          <a:xfrm>
            <a:off x="9419757" y="1096606"/>
            <a:ext cx="2177696" cy="494400"/>
            <a:chOff x="581593" y="3254043"/>
            <a:chExt cx="3635565" cy="885137"/>
          </a:xfrm>
        </p:grpSpPr>
        <p:sp>
          <p:nvSpPr>
            <p:cNvPr id="61" name="Rounded Rectangle 13">
              <a:extLst>
                <a:ext uri="{FF2B5EF4-FFF2-40B4-BE49-F238E27FC236}">
                  <a16:creationId xmlns:a16="http://schemas.microsoft.com/office/drawing/2014/main" id="{516FEAFD-7D04-55AF-A490-549E70E5951A}"/>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2" name="Text Placeholder 4">
              <a:extLst>
                <a:ext uri="{FF2B5EF4-FFF2-40B4-BE49-F238E27FC236}">
                  <a16:creationId xmlns:a16="http://schemas.microsoft.com/office/drawing/2014/main" id="{5B8D4422-E849-DF69-8CC7-1198114D154C}"/>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400" dirty="0">
                  <a:solidFill>
                    <a:srgbClr val="FFFFFF"/>
                  </a:solidFill>
                  <a:latin typeface="Roboto Mono" panose="020B0604020202020204" pitchFamily="49" charset="0"/>
                </a:rPr>
                <a:t>Imagens</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18663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nodeType="withEffect">
                                  <p:stCondLst>
                                    <p:cond delay="0"/>
                                  </p:stCondLst>
                                  <p:childTnLst>
                                    <p:animMotion origin="layout" path="M 8.33333E-7 -2.22222E-6 L 8.33333E-7 0.01806 " pathEditMode="relative" rAng="0" ptsTypes="AA">
                                      <p:cBhvr>
                                        <p:cTn id="9" dur="500" spd="-100000" fill="hold"/>
                                        <p:tgtEl>
                                          <p:spTgt spid="34"/>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nodeType="withEffect">
                                  <p:stCondLst>
                                    <p:cond delay="0"/>
                                  </p:stCondLst>
                                  <p:childTnLst>
                                    <p:animMotion origin="layout" path="M 8.33333E-7 4.44444E-6 L 8.33333E-7 0.01805 " pathEditMode="relative" rAng="0" ptsTypes="AA">
                                      <p:cBhvr>
                                        <p:cTn id="14" dur="500" spd="-100000" fill="hold"/>
                                        <p:tgtEl>
                                          <p:spTgt spid="35"/>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42" presetClass="path" presetSubtype="0" decel="100000" fill="hold" nodeType="withEffect">
                                  <p:stCondLst>
                                    <p:cond delay="0"/>
                                  </p:stCondLst>
                                  <p:childTnLst>
                                    <p:animMotion origin="layout" path="M -8.33333E-7 -2.59259E-6 L -8.33333E-7 0.01806 " pathEditMode="relative" rAng="0" ptsTypes="AA">
                                      <p:cBhvr>
                                        <p:cTn id="20" dur="500" spd="-100000" fill="hold"/>
                                        <p:tgtEl>
                                          <p:spTgt spid="28"/>
                                        </p:tgtEl>
                                        <p:attrNameLst>
                                          <p:attrName>ppt_x</p:attrName>
                                          <p:attrName>ppt_y</p:attrName>
                                        </p:attrNameLst>
                                      </p:cBhvr>
                                      <p:rCtr x="0" y="903"/>
                                    </p:animMotion>
                                  </p:childTnLst>
                                </p:cTn>
                              </p:par>
                              <p:par>
                                <p:cTn id="21" presetID="10" presetClass="entr" presetSubtype="0" fill="hold" nodeType="withEffect">
                                  <p:stCondLst>
                                    <p:cond delay="1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42" presetClass="path" presetSubtype="0" decel="100000" fill="hold" nodeType="withEffect">
                                  <p:stCondLst>
                                    <p:cond delay="100"/>
                                  </p:stCondLst>
                                  <p:childTnLst>
                                    <p:animMotion origin="layout" path="M -8.33333E-7 -1.11111E-6 L -8.33333E-7 0.01806 " pathEditMode="relative" rAng="0" ptsTypes="AA">
                                      <p:cBhvr>
                                        <p:cTn id="25" dur="500" spd="-100000" fill="hold"/>
                                        <p:tgtEl>
                                          <p:spTgt spid="32"/>
                                        </p:tgtEl>
                                        <p:attrNameLst>
                                          <p:attrName>ppt_x</p:attrName>
                                          <p:attrName>ppt_y</p:attrName>
                                        </p:attrNameLst>
                                      </p:cBhvr>
                                      <p:rCtr x="0" y="903"/>
                                    </p:animMotion>
                                  </p:childTnLst>
                                </p:cTn>
                              </p:par>
                              <p:par>
                                <p:cTn id="26" presetID="10" presetClass="entr" presetSubtype="0" fill="hold" nodeType="withEffect">
                                  <p:stCondLst>
                                    <p:cond delay="30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42" presetClass="path" presetSubtype="0" decel="100000" fill="hold" nodeType="withEffect">
                                  <p:stCondLst>
                                    <p:cond delay="300"/>
                                  </p:stCondLst>
                                  <p:childTnLst>
                                    <p:animMotion origin="layout" path="M 2.08333E-6 -1.48148E-6 L 2.08333E-6 0.01806 " pathEditMode="relative" rAng="0" ptsTypes="AA">
                                      <p:cBhvr>
                                        <p:cTn id="30" dur="500" spd="-100000" fill="hold"/>
                                        <p:tgtEl>
                                          <p:spTgt spid="41"/>
                                        </p:tgtEl>
                                        <p:attrNameLst>
                                          <p:attrName>ppt_x</p:attrName>
                                          <p:attrName>ppt_y</p:attrName>
                                        </p:attrNameLst>
                                      </p:cBhvr>
                                      <p:rCtr x="0" y="903"/>
                                    </p:animMotion>
                                  </p:childTnLst>
                                </p:cTn>
                              </p:par>
                              <p:par>
                                <p:cTn id="31" presetID="10" presetClass="entr" presetSubtype="0" fill="hold" nodeType="withEffect">
                                  <p:stCondLst>
                                    <p:cond delay="35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42" presetClass="path" presetSubtype="0" decel="100000" fill="hold" nodeType="withEffect">
                                  <p:stCondLst>
                                    <p:cond delay="350"/>
                                  </p:stCondLst>
                                  <p:childTnLst>
                                    <p:animMotion origin="layout" path="M -2.08333E-7 -3.7037E-7 L -2.08333E-7 0.01806 " pathEditMode="relative" rAng="0" ptsTypes="AA">
                                      <p:cBhvr>
                                        <p:cTn id="35" dur="500" spd="-100000" fill="hold"/>
                                        <p:tgtEl>
                                          <p:spTgt spid="52"/>
                                        </p:tgtEl>
                                        <p:attrNameLst>
                                          <p:attrName>ppt_x</p:attrName>
                                          <p:attrName>ppt_y</p:attrName>
                                        </p:attrNameLst>
                                      </p:cBhvr>
                                      <p:rCtr x="0" y="903"/>
                                    </p:animMotion>
                                  </p:childTnLst>
                                </p:cTn>
                              </p:par>
                            </p:childTnLst>
                          </p:cTn>
                        </p:par>
                        <p:par>
                          <p:cTn id="36" fill="hold">
                            <p:stCondLst>
                              <p:cond delay="1450"/>
                            </p:stCondLst>
                            <p:childTnLst>
                              <p:par>
                                <p:cTn id="37" presetID="10" presetClass="entr" presetSubtype="0" fill="hold" nodeType="afterEffect">
                                  <p:stCondLst>
                                    <p:cond delay="10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42" presetClass="path" presetSubtype="0" decel="100000" fill="hold" nodeType="withEffect">
                                  <p:stCondLst>
                                    <p:cond delay="200"/>
                                  </p:stCondLst>
                                  <p:childTnLst>
                                    <p:animMotion origin="layout" path="M 4.16667E-6 4.44444E-6 L 4.16667E-6 0.01805 " pathEditMode="relative" rAng="0" ptsTypes="AA">
                                      <p:cBhvr>
                                        <p:cTn id="41" dur="500" spd="-100000" fill="hold"/>
                                        <p:tgtEl>
                                          <p:spTgt spid="36"/>
                                        </p:tgtEl>
                                        <p:attrNameLst>
                                          <p:attrName>ppt_x</p:attrName>
                                          <p:attrName>ppt_y</p:attrName>
                                        </p:attrNameLst>
                                      </p:cBhvr>
                                      <p:rCtr x="0" y="903"/>
                                    </p:animMotion>
                                  </p:childTnLst>
                                </p:cTn>
                              </p:par>
                              <p:par>
                                <p:cTn id="42" presetID="10" presetClass="entr" presetSubtype="0" fill="hold" nodeType="withEffect">
                                  <p:stCondLst>
                                    <p:cond delay="30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42" presetClass="path" presetSubtype="0" decel="100000" fill="hold" nodeType="withEffect">
                                  <p:stCondLst>
                                    <p:cond delay="300"/>
                                  </p:stCondLst>
                                  <p:childTnLst>
                                    <p:animMotion origin="layout" path="M 4.16667E-6 -2.96296E-6 L 4.16667E-6 0.01806 " pathEditMode="relative" rAng="0" ptsTypes="AA">
                                      <p:cBhvr>
                                        <p:cTn id="46" dur="500" spd="-100000" fill="hold"/>
                                        <p:tgtEl>
                                          <p:spTgt spid="37"/>
                                        </p:tgtEl>
                                        <p:attrNameLst>
                                          <p:attrName>ppt_x</p:attrName>
                                          <p:attrName>ppt_y</p:attrName>
                                        </p:attrNameLst>
                                      </p:cBhvr>
                                      <p:rCtr x="0" y="903"/>
                                    </p:animMotion>
                                  </p:childTnLst>
                                </p:cTn>
                              </p:par>
                            </p:childTnLst>
                          </p:cTn>
                        </p:par>
                        <p:par>
                          <p:cTn id="47" fill="hold">
                            <p:stCondLst>
                              <p:cond delay="2250"/>
                            </p:stCondLst>
                            <p:childTnLst>
                              <p:par>
                                <p:cTn id="48" presetID="10" presetClass="entr" presetSubtype="0"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42" presetClass="path" presetSubtype="0" decel="100000" fill="hold" nodeType="withEffect">
                                  <p:stCondLst>
                                    <p:cond delay="0"/>
                                  </p:stCondLst>
                                  <p:childTnLst>
                                    <p:animMotion origin="layout" path="M -8.33333E-7 3.7037E-6 L -8.33333E-7 0.01805 " pathEditMode="relative" rAng="0" ptsTypes="AA">
                                      <p:cBhvr>
                                        <p:cTn id="52" dur="500" spd="-100000" fill="hold"/>
                                        <p:tgtEl>
                                          <p:spTgt spid="38"/>
                                        </p:tgtEl>
                                        <p:attrNameLst>
                                          <p:attrName>ppt_x</p:attrName>
                                          <p:attrName>ppt_y</p:attrName>
                                        </p:attrNameLst>
                                      </p:cBhvr>
                                      <p:rCtr x="0" y="903"/>
                                    </p:animMotion>
                                  </p:childTnLst>
                                </p:cTn>
                              </p:par>
                              <p:par>
                                <p:cTn id="53" presetID="10" presetClass="entr" presetSubtype="0" fill="hold" nodeType="withEffect">
                                  <p:stCondLst>
                                    <p:cond delay="10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42" presetClass="path" presetSubtype="0" decel="100000" fill="hold" nodeType="withEffect">
                                  <p:stCondLst>
                                    <p:cond delay="100"/>
                                  </p:stCondLst>
                                  <p:childTnLst>
                                    <p:animMotion origin="layout" path="M -8.33333E-7 4.07407E-6 L -8.33333E-7 0.01805 " pathEditMode="relative" rAng="0" ptsTypes="AA">
                                      <p:cBhvr>
                                        <p:cTn id="57" dur="500" spd="-100000" fill="hold"/>
                                        <p:tgtEl>
                                          <p:spTgt spid="9"/>
                                        </p:tgtEl>
                                        <p:attrNameLst>
                                          <p:attrName>ppt_x</p:attrName>
                                          <p:attrName>ppt_y</p:attrName>
                                        </p:attrNameLst>
                                      </p:cBhvr>
                                      <p:rCtr x="0" y="903"/>
                                    </p:animMotion>
                                  </p:childTnLst>
                                </p:cTn>
                              </p:par>
                              <p:par>
                                <p:cTn id="58" presetID="42"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anim calcmode="lin" valueType="num">
                                      <p:cBhvr>
                                        <p:cTn id="61" dur="500" fill="hold"/>
                                        <p:tgtEl>
                                          <p:spTgt spid="18"/>
                                        </p:tgtEl>
                                        <p:attrNameLst>
                                          <p:attrName>ppt_x</p:attrName>
                                        </p:attrNameLst>
                                      </p:cBhvr>
                                      <p:tavLst>
                                        <p:tav tm="0">
                                          <p:val>
                                            <p:strVal val="#ppt_x"/>
                                          </p:val>
                                        </p:tav>
                                        <p:tav tm="100000">
                                          <p:val>
                                            <p:strVal val="#ppt_x"/>
                                          </p:val>
                                        </p:tav>
                                      </p:tavLst>
                                    </p:anim>
                                    <p:anim calcmode="lin" valueType="num">
                                      <p:cBhvr>
                                        <p:cTn id="62" dur="500" fill="hold"/>
                                        <p:tgtEl>
                                          <p:spTgt spid="1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anim calcmode="lin" valueType="num">
                                      <p:cBhvr>
                                        <p:cTn id="66" dur="500" fill="hold"/>
                                        <p:tgtEl>
                                          <p:spTgt spid="27"/>
                                        </p:tgtEl>
                                        <p:attrNameLst>
                                          <p:attrName>ppt_x</p:attrName>
                                        </p:attrNameLst>
                                      </p:cBhvr>
                                      <p:tavLst>
                                        <p:tav tm="0">
                                          <p:val>
                                            <p:strVal val="#ppt_x"/>
                                          </p:val>
                                        </p:tav>
                                        <p:tav tm="100000">
                                          <p:val>
                                            <p:strVal val="#ppt_x"/>
                                          </p:val>
                                        </p:tav>
                                      </p:tavLst>
                                    </p:anim>
                                    <p:anim calcmode="lin" valueType="num">
                                      <p:cBhvr>
                                        <p:cTn id="67" dur="500" fill="hold"/>
                                        <p:tgtEl>
                                          <p:spTgt spid="27"/>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500"/>
                                        <p:tgtEl>
                                          <p:spTgt spid="44"/>
                                        </p:tgtEl>
                                      </p:cBhvr>
                                    </p:animEffect>
                                    <p:anim calcmode="lin" valueType="num">
                                      <p:cBhvr>
                                        <p:cTn id="71" dur="500" fill="hold"/>
                                        <p:tgtEl>
                                          <p:spTgt spid="44"/>
                                        </p:tgtEl>
                                        <p:attrNameLst>
                                          <p:attrName>ppt_x</p:attrName>
                                        </p:attrNameLst>
                                      </p:cBhvr>
                                      <p:tavLst>
                                        <p:tav tm="0">
                                          <p:val>
                                            <p:strVal val="#ppt_x"/>
                                          </p:val>
                                        </p:tav>
                                        <p:tav tm="100000">
                                          <p:val>
                                            <p:strVal val="#ppt_x"/>
                                          </p:val>
                                        </p:tav>
                                      </p:tavLst>
                                    </p:anim>
                                    <p:anim calcmode="lin" valueType="num">
                                      <p:cBhvr>
                                        <p:cTn id="72" dur="5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additive="base">
                                        <p:cTn id="77" dur="500" fill="hold"/>
                                        <p:tgtEl>
                                          <p:spTgt spid="3"/>
                                        </p:tgtEl>
                                        <p:attrNameLst>
                                          <p:attrName>ppt_x</p:attrName>
                                        </p:attrNameLst>
                                      </p:cBhvr>
                                      <p:tavLst>
                                        <p:tav tm="0">
                                          <p:val>
                                            <p:strVal val="#ppt_x"/>
                                          </p:val>
                                        </p:tav>
                                        <p:tav tm="100000">
                                          <p:val>
                                            <p:strVal val="#ppt_x"/>
                                          </p:val>
                                        </p:tav>
                                      </p:tavLst>
                                    </p:anim>
                                    <p:anim calcmode="lin" valueType="num">
                                      <p:cBhvr additive="base">
                                        <p:cTn id="78" dur="500" fill="hold"/>
                                        <p:tgtEl>
                                          <p:spTgt spid="3"/>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fill="hold"/>
                                        <p:tgtEl>
                                          <p:spTgt spid="46"/>
                                        </p:tgtEl>
                                        <p:attrNameLst>
                                          <p:attrName>ppt_x</p:attrName>
                                        </p:attrNameLst>
                                      </p:cBhvr>
                                      <p:tavLst>
                                        <p:tav tm="0">
                                          <p:val>
                                            <p:strVal val="#ppt_x"/>
                                          </p:val>
                                        </p:tav>
                                        <p:tav tm="100000">
                                          <p:val>
                                            <p:strVal val="#ppt_x"/>
                                          </p:val>
                                        </p:tav>
                                      </p:tavLst>
                                    </p:anim>
                                    <p:anim calcmode="lin" valueType="num">
                                      <p:cBhvr additive="base">
                                        <p:cTn id="82" dur="500" fill="hold"/>
                                        <p:tgtEl>
                                          <p:spTgt spid="46"/>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additive="base">
                                        <p:cTn id="85" dur="500" fill="hold"/>
                                        <p:tgtEl>
                                          <p:spTgt spid="4"/>
                                        </p:tgtEl>
                                        <p:attrNameLst>
                                          <p:attrName>ppt_x</p:attrName>
                                        </p:attrNameLst>
                                      </p:cBhvr>
                                      <p:tavLst>
                                        <p:tav tm="0">
                                          <p:val>
                                            <p:strVal val="#ppt_x"/>
                                          </p:val>
                                        </p:tav>
                                        <p:tav tm="100000">
                                          <p:val>
                                            <p:strVal val="#ppt_x"/>
                                          </p:val>
                                        </p:tav>
                                      </p:tavLst>
                                    </p:anim>
                                    <p:anim calcmode="lin" valueType="num">
                                      <p:cBhvr additive="base">
                                        <p:cTn id="86" dur="500" fill="hold"/>
                                        <p:tgtEl>
                                          <p:spTgt spid="4"/>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47"/>
                                        </p:tgtEl>
                                        <p:attrNameLst>
                                          <p:attrName>style.visibility</p:attrName>
                                        </p:attrNameLst>
                                      </p:cBhvr>
                                      <p:to>
                                        <p:strVal val="visible"/>
                                      </p:to>
                                    </p:set>
                                    <p:anim calcmode="lin" valueType="num">
                                      <p:cBhvr additive="base">
                                        <p:cTn id="89" dur="500" fill="hold"/>
                                        <p:tgtEl>
                                          <p:spTgt spid="47"/>
                                        </p:tgtEl>
                                        <p:attrNameLst>
                                          <p:attrName>ppt_x</p:attrName>
                                        </p:attrNameLst>
                                      </p:cBhvr>
                                      <p:tavLst>
                                        <p:tav tm="0">
                                          <p:val>
                                            <p:strVal val="#ppt_x"/>
                                          </p:val>
                                        </p:tav>
                                        <p:tav tm="100000">
                                          <p:val>
                                            <p:strVal val="#ppt_x"/>
                                          </p:val>
                                        </p:tav>
                                      </p:tavLst>
                                    </p:anim>
                                    <p:anim calcmode="lin" valueType="num">
                                      <p:cBhvr additive="base">
                                        <p:cTn id="90" dur="500" fill="hold"/>
                                        <p:tgtEl>
                                          <p:spTgt spid="47"/>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additive="base">
                                        <p:cTn id="93" dur="500" fill="hold"/>
                                        <p:tgtEl>
                                          <p:spTgt spid="55"/>
                                        </p:tgtEl>
                                        <p:attrNameLst>
                                          <p:attrName>ppt_x</p:attrName>
                                        </p:attrNameLst>
                                      </p:cBhvr>
                                      <p:tavLst>
                                        <p:tav tm="0">
                                          <p:val>
                                            <p:strVal val="#ppt_x"/>
                                          </p:val>
                                        </p:tav>
                                        <p:tav tm="100000">
                                          <p:val>
                                            <p:strVal val="#ppt_x"/>
                                          </p:val>
                                        </p:tav>
                                      </p:tavLst>
                                    </p:anim>
                                    <p:anim calcmode="lin" valueType="num">
                                      <p:cBhvr additive="base">
                                        <p:cTn id="94" dur="500" fill="hold"/>
                                        <p:tgtEl>
                                          <p:spTgt spid="5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anim calcmode="lin" valueType="num">
                                      <p:cBhvr additive="base">
                                        <p:cTn id="97" dur="500" fill="hold"/>
                                        <p:tgtEl>
                                          <p:spTgt spid="56"/>
                                        </p:tgtEl>
                                        <p:attrNameLst>
                                          <p:attrName>ppt_x</p:attrName>
                                        </p:attrNameLst>
                                      </p:cBhvr>
                                      <p:tavLst>
                                        <p:tav tm="0">
                                          <p:val>
                                            <p:strVal val="#ppt_x"/>
                                          </p:val>
                                        </p:tav>
                                        <p:tav tm="100000">
                                          <p:val>
                                            <p:strVal val="#ppt_x"/>
                                          </p:val>
                                        </p:tav>
                                      </p:tavLst>
                                    </p:anim>
                                    <p:anim calcmode="lin" valueType="num">
                                      <p:cBhvr additive="base">
                                        <p:cTn id="98" dur="500" fill="hold"/>
                                        <p:tgtEl>
                                          <p:spTgt spid="56"/>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59"/>
                                        </p:tgtEl>
                                        <p:attrNameLst>
                                          <p:attrName>style.visibility</p:attrName>
                                        </p:attrNameLst>
                                      </p:cBhvr>
                                      <p:to>
                                        <p:strVal val="visible"/>
                                      </p:to>
                                    </p:set>
                                    <p:anim calcmode="lin" valueType="num">
                                      <p:cBhvr additive="base">
                                        <p:cTn id="101" dur="500" fill="hold"/>
                                        <p:tgtEl>
                                          <p:spTgt spid="59"/>
                                        </p:tgtEl>
                                        <p:attrNameLst>
                                          <p:attrName>ppt_x</p:attrName>
                                        </p:attrNameLst>
                                      </p:cBhvr>
                                      <p:tavLst>
                                        <p:tav tm="0">
                                          <p:val>
                                            <p:strVal val="#ppt_x"/>
                                          </p:val>
                                        </p:tav>
                                        <p:tav tm="100000">
                                          <p:val>
                                            <p:strVal val="#ppt_x"/>
                                          </p:val>
                                        </p:tav>
                                      </p:tavLst>
                                    </p:anim>
                                    <p:anim calcmode="lin" valueType="num">
                                      <p:cBhvr additive="base">
                                        <p:cTn id="102" dur="500" fill="hold"/>
                                        <p:tgtEl>
                                          <p:spTgt spid="59"/>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60"/>
                                        </p:tgtEl>
                                        <p:attrNameLst>
                                          <p:attrName>style.visibility</p:attrName>
                                        </p:attrNameLst>
                                      </p:cBhvr>
                                      <p:to>
                                        <p:strVal val="visible"/>
                                      </p:to>
                                    </p:set>
                                    <p:anim calcmode="lin" valueType="num">
                                      <p:cBhvr additive="base">
                                        <p:cTn id="105" dur="500" fill="hold"/>
                                        <p:tgtEl>
                                          <p:spTgt spid="60"/>
                                        </p:tgtEl>
                                        <p:attrNameLst>
                                          <p:attrName>ppt_x</p:attrName>
                                        </p:attrNameLst>
                                      </p:cBhvr>
                                      <p:tavLst>
                                        <p:tav tm="0">
                                          <p:val>
                                            <p:strVal val="#ppt_x"/>
                                          </p:val>
                                        </p:tav>
                                        <p:tav tm="100000">
                                          <p:val>
                                            <p:strVal val="#ppt_x"/>
                                          </p:val>
                                        </p:tav>
                                      </p:tavLst>
                                    </p:anim>
                                    <p:anim calcmode="lin" valueType="num">
                                      <p:cBhvr additive="base">
                                        <p:cTn id="10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P spid="44" grpId="0" animBg="1"/>
      <p:bldP spid="3" grpId="0" animBg="1"/>
      <p:bldP spid="46" grpId="0" animBg="1"/>
      <p:bldP spid="55" grpId="0" animBg="1"/>
      <p:bldP spid="5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777389" y="2449239"/>
            <a:ext cx="7511587" cy="1107996"/>
          </a:xfrm>
        </p:spPr>
        <p:txBody>
          <a:bodyPr/>
          <a:lstStyle/>
          <a:p>
            <a:r>
              <a:rPr lang="pt-BR" sz="3600" dirty="0">
                <a:gradFill flip="none" rotWithShape="1">
                  <a:gsLst>
                    <a:gs pos="100000">
                      <a:srgbClr val="CD98D0"/>
                    </a:gs>
                    <a:gs pos="0">
                      <a:srgbClr val="8DC8E8"/>
                    </a:gs>
                  </a:gsLst>
                  <a:lin ang="2700000" scaled="1"/>
                  <a:tileRect/>
                </a:gradFill>
                <a:cs typeface="Segoe UI"/>
              </a:rPr>
              <a:t>Use a IA com responsabilidade</a:t>
            </a:r>
            <a:r>
              <a:rPr lang="en-US" sz="3600" dirty="0">
                <a:gradFill flip="none" rotWithShape="1">
                  <a:gsLst>
                    <a:gs pos="100000">
                      <a:srgbClr val="CD98D0"/>
                    </a:gs>
                    <a:gs pos="0">
                      <a:srgbClr val="8DC8E8"/>
                    </a:gs>
                  </a:gsLst>
                  <a:lin ang="2700000" scaled="1"/>
                  <a:tileRect/>
                </a:gradFill>
                <a:latin typeface="Segoe UI Semibold"/>
                <a:cs typeface="Segoe UI"/>
              </a:rPr>
              <a:t>:</a:t>
            </a:r>
            <a:br>
              <a:rPr lang="en-US" sz="3600" dirty="0">
                <a:gradFill flip="none" rotWithShape="1">
                  <a:gsLst>
                    <a:gs pos="100000">
                      <a:srgbClr val="CD98D0"/>
                    </a:gs>
                    <a:gs pos="0">
                      <a:srgbClr val="8DC8E8"/>
                    </a:gs>
                  </a:gsLst>
                  <a:lin ang="2700000" scaled="1"/>
                  <a:tileRect/>
                </a:gradFill>
                <a:latin typeface="Segoe UI Semibold"/>
                <a:cs typeface="Segoe UI"/>
              </a:rPr>
            </a:br>
            <a:r>
              <a:rPr lang="en-US" sz="3600" dirty="0" err="1">
                <a:gradFill flip="none" rotWithShape="1">
                  <a:gsLst>
                    <a:gs pos="100000">
                      <a:srgbClr val="CD98D0"/>
                    </a:gs>
                    <a:gs pos="0">
                      <a:srgbClr val="8DC8E8"/>
                    </a:gs>
                  </a:gsLst>
                  <a:lin ang="2700000" scaled="1"/>
                  <a:tileRect/>
                </a:gradFill>
                <a:cs typeface="Segoe UI"/>
              </a:rPr>
              <a:t>implicações</a:t>
            </a:r>
            <a:r>
              <a:rPr lang="en-US" sz="3600" dirty="0">
                <a:gradFill flip="none" rotWithShape="1">
                  <a:gsLst>
                    <a:gs pos="100000">
                      <a:srgbClr val="CD98D0"/>
                    </a:gs>
                    <a:gs pos="0">
                      <a:srgbClr val="8DC8E8"/>
                    </a:gs>
                  </a:gsLst>
                  <a:lin ang="2700000" scaled="1"/>
                  <a:tileRect/>
                </a:gradFill>
                <a:cs typeface="Segoe UI"/>
              </a:rPr>
              <a:t> </a:t>
            </a:r>
            <a:r>
              <a:rPr lang="en-US" sz="3600" dirty="0" err="1">
                <a:gradFill flip="none" rotWithShape="1">
                  <a:gsLst>
                    <a:gs pos="100000">
                      <a:srgbClr val="CD98D0"/>
                    </a:gs>
                    <a:gs pos="0">
                      <a:srgbClr val="8DC8E8"/>
                    </a:gs>
                  </a:gsLst>
                  <a:lin ang="2700000" scaled="1"/>
                  <a:tileRect/>
                </a:gradFill>
                <a:cs typeface="Segoe UI"/>
              </a:rPr>
              <a:t>sociais</a:t>
            </a:r>
            <a:endParaRPr lang="en-US" sz="3600" dirty="0">
              <a:gradFill flip="none" rotWithShape="1">
                <a:gsLst>
                  <a:gs pos="100000">
                    <a:srgbClr val="CD98D0"/>
                  </a:gs>
                  <a:gs pos="0">
                    <a:srgbClr val="8DC8E8"/>
                  </a:gs>
                </a:gsLst>
                <a:lin ang="2700000" scaled="1"/>
                <a:tileRect/>
              </a:gradFill>
              <a:latin typeface="Segoe UI Semibold"/>
              <a:cs typeface="Segoe UI"/>
            </a:endParaRP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Tree>
    <p:extLst>
      <p:ext uri="{BB962C8B-B14F-4D97-AF65-F5344CB8AC3E}">
        <p14:creationId xmlns:p14="http://schemas.microsoft.com/office/powerpoint/2010/main" val="13476235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sz="3200" dirty="0">
                <a:solidFill>
                  <a:prstClr val="white"/>
                </a:solidFill>
              </a:rPr>
              <a:t>Não humanize a IA!
</a:t>
            </a:r>
            <a:endParaRPr kumimoji="0" lang="en-US" sz="3200" b="0"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F8564A8A-B6F9-AEDC-4C66-C699432B2940}"/>
              </a:ext>
            </a:extLst>
          </p:cNvPr>
          <p:cNvSpPr txBox="1"/>
          <p:nvPr/>
        </p:nvSpPr>
        <p:spPr>
          <a:xfrm>
            <a:off x="506970" y="5471430"/>
            <a:ext cx="10648705" cy="984885"/>
          </a:xfrm>
          <a:prstGeom prst="rect">
            <a:avLst/>
          </a:prstGeom>
          <a:noFill/>
        </p:spPr>
        <p:txBody>
          <a:bodyPr wrap="square" lIns="0" tIns="0" rIns="0" bIns="0" rtlCol="0">
            <a:spAutoFit/>
          </a:bodyPr>
          <a:lstStyle/>
          <a:p>
            <a:pPr algn="l"/>
            <a:endParaRPr lang="en-US" sz="3600" dirty="0">
              <a:gradFill>
                <a:gsLst>
                  <a:gs pos="2917">
                    <a:schemeClr val="tx1"/>
                  </a:gs>
                  <a:gs pos="30000">
                    <a:schemeClr val="tx1"/>
                  </a:gs>
                </a:gsLst>
                <a:lin ang="5400000" scaled="0"/>
              </a:gradFill>
            </a:endParaRPr>
          </a:p>
          <a:p>
            <a:r>
              <a:rPr lang="pt-BR" sz="2800" dirty="0">
                <a:gradFill>
                  <a:gsLst>
                    <a:gs pos="2917">
                      <a:schemeClr val="tx1"/>
                    </a:gs>
                    <a:gs pos="30000">
                      <a:schemeClr val="tx1"/>
                    </a:gs>
                  </a:gsLst>
                  <a:lin ang="5400000" scaled="0"/>
                </a:gradFill>
              </a:rPr>
              <a:t>Certifique-se sempre de usar a saída de IA de forma </a:t>
            </a:r>
            <a:r>
              <a:rPr lang="pt-BR" sz="2800" b="1" dirty="0">
                <a:gradFill>
                  <a:gsLst>
                    <a:gs pos="2917">
                      <a:schemeClr val="tx1"/>
                    </a:gs>
                    <a:gs pos="30000">
                      <a:schemeClr val="tx1"/>
                    </a:gs>
                  </a:gsLst>
                  <a:lin ang="5400000" scaled="0"/>
                </a:gradFill>
              </a:rPr>
              <a:t>responsável</a:t>
            </a:r>
            <a:r>
              <a:rPr lang="en-US" sz="2800" dirty="0">
                <a:gradFill>
                  <a:gsLst>
                    <a:gs pos="2917">
                      <a:schemeClr val="tx1"/>
                    </a:gs>
                    <a:gs pos="30000">
                      <a:schemeClr val="tx1"/>
                    </a:gs>
                  </a:gsLst>
                  <a:lin ang="5400000" scaled="0"/>
                </a:gradFill>
              </a:rPr>
              <a:t>.</a:t>
            </a:r>
          </a:p>
        </p:txBody>
      </p:sp>
      <p:pic>
        <p:nvPicPr>
          <p:cNvPr id="4" name="Picture 3" descr="A pair of black headphones&#10;&#10;Description automatically generated with low confidence">
            <a:extLst>
              <a:ext uri="{FF2B5EF4-FFF2-40B4-BE49-F238E27FC236}">
                <a16:creationId xmlns:a16="http://schemas.microsoft.com/office/drawing/2014/main" id="{7F179838-AF5A-7370-51B1-72550537E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1502" y="962584"/>
            <a:ext cx="3424222" cy="3424222"/>
          </a:xfrm>
          <a:prstGeom prst="flowChartConnector">
            <a:avLst/>
          </a:prstGeom>
        </p:spPr>
      </p:pic>
      <p:sp>
        <p:nvSpPr>
          <p:cNvPr id="5" name="TextBox 4">
            <a:extLst>
              <a:ext uri="{FF2B5EF4-FFF2-40B4-BE49-F238E27FC236}">
                <a16:creationId xmlns:a16="http://schemas.microsoft.com/office/drawing/2014/main" id="{F9D59427-E0D0-C668-F4FC-0293A18A5E37}"/>
              </a:ext>
            </a:extLst>
          </p:cNvPr>
          <p:cNvSpPr txBox="1"/>
          <p:nvPr/>
        </p:nvSpPr>
        <p:spPr>
          <a:xfrm>
            <a:off x="8848121" y="4555392"/>
            <a:ext cx="2877032" cy="246221"/>
          </a:xfrm>
          <a:prstGeom prst="rect">
            <a:avLst/>
          </a:prstGeom>
          <a:noFill/>
        </p:spPr>
        <p:txBody>
          <a:bodyPr wrap="square" lIns="0" tIns="0" rIns="0" bIns="0" rtlCol="0">
            <a:spAutoFit/>
          </a:bodyPr>
          <a:lstStyle/>
          <a:p>
            <a:pPr algn="ctr"/>
            <a:r>
              <a:rPr lang="en-US" sz="1600" i="1">
                <a:solidFill>
                  <a:schemeClr val="accent6"/>
                </a:solidFill>
              </a:rPr>
              <a:t>Image created by DALL E2</a:t>
            </a:r>
          </a:p>
        </p:txBody>
      </p:sp>
      <p:sp>
        <p:nvSpPr>
          <p:cNvPr id="3" name="TextBox 2">
            <a:extLst>
              <a:ext uri="{FF2B5EF4-FFF2-40B4-BE49-F238E27FC236}">
                <a16:creationId xmlns:a16="http://schemas.microsoft.com/office/drawing/2014/main" id="{CCA467FF-0C8B-03E6-07EF-D63B9449FC94}"/>
              </a:ext>
            </a:extLst>
          </p:cNvPr>
          <p:cNvSpPr txBox="1"/>
          <p:nvPr/>
        </p:nvSpPr>
        <p:spPr>
          <a:xfrm>
            <a:off x="599651" y="1181695"/>
            <a:ext cx="3219995" cy="2516523"/>
          </a:xfrm>
          <a:prstGeom prst="rect">
            <a:avLst/>
          </a:prstGeom>
          <a:noFill/>
        </p:spPr>
        <p:txBody>
          <a:bodyPr wrap="square" lIns="0" tIns="0" rIns="0" bIns="0" rtlCol="0">
            <a:spAutoFit/>
          </a:bodyPr>
          <a:lstStyle/>
          <a:p>
            <a:pPr>
              <a:lnSpc>
                <a:spcPct val="150000"/>
              </a:lnSpc>
            </a:pPr>
            <a:r>
              <a:rPr lang="en-US" sz="3200" dirty="0">
                <a:gradFill>
                  <a:gsLst>
                    <a:gs pos="2917">
                      <a:schemeClr val="tx1"/>
                    </a:gs>
                    <a:gs pos="30000">
                      <a:schemeClr val="tx1"/>
                    </a:gs>
                  </a:gsLst>
                  <a:lin ang="5400000" scaled="0"/>
                </a:gradFill>
              </a:rPr>
              <a:t>Generative AI </a:t>
            </a:r>
          </a:p>
          <a:p>
            <a:pPr>
              <a:lnSpc>
                <a:spcPct val="150000"/>
              </a:lnSpc>
            </a:pPr>
            <a:r>
              <a:rPr lang="en-US" sz="3200" b="1" dirty="0">
                <a:gradFill>
                  <a:gsLst>
                    <a:gs pos="2917">
                      <a:schemeClr val="tx1"/>
                    </a:gs>
                    <a:gs pos="30000">
                      <a:schemeClr val="tx1"/>
                    </a:gs>
                  </a:gsLst>
                  <a:lin ang="5400000" scaled="0"/>
                </a:gradFill>
              </a:rPr>
              <a:t>não é:</a:t>
            </a:r>
          </a:p>
          <a:p>
            <a:pPr marL="457200" indent="-457200">
              <a:lnSpc>
                <a:spcPct val="150000"/>
              </a:lnSpc>
              <a:buFont typeface="Courier New" panose="02070309020205020404" pitchFamily="49" charset="0"/>
              <a:buChar char="o"/>
            </a:pPr>
            <a:r>
              <a:rPr lang="en-US" sz="2400" b="1" dirty="0" err="1">
                <a:gradFill>
                  <a:gsLst>
                    <a:gs pos="2917">
                      <a:schemeClr val="tx1"/>
                    </a:gs>
                    <a:gs pos="30000">
                      <a:schemeClr val="tx1"/>
                    </a:gs>
                  </a:gsLst>
                  <a:lin ang="5400000" scaled="0"/>
                </a:gradFill>
              </a:rPr>
              <a:t>Inteligente</a:t>
            </a:r>
            <a:endParaRPr lang="en-US" sz="2400" b="1" dirty="0">
              <a:gradFill>
                <a:gsLst>
                  <a:gs pos="2917">
                    <a:schemeClr val="tx1"/>
                  </a:gs>
                  <a:gs pos="30000">
                    <a:schemeClr val="tx1"/>
                  </a:gs>
                </a:gsLst>
                <a:lin ang="5400000" scaled="0"/>
              </a:gradFill>
            </a:endParaRPr>
          </a:p>
          <a:p>
            <a:pPr marL="457200" indent="-457200">
              <a:lnSpc>
                <a:spcPct val="150000"/>
              </a:lnSpc>
              <a:buFont typeface="Courier New" panose="02070309020205020404" pitchFamily="49" charset="0"/>
              <a:buChar char="o"/>
            </a:pPr>
            <a:r>
              <a:rPr lang="en-US" sz="2400" b="1" dirty="0" err="1">
                <a:gradFill>
                  <a:gsLst>
                    <a:gs pos="2917">
                      <a:schemeClr val="tx1"/>
                    </a:gs>
                    <a:gs pos="30000">
                      <a:schemeClr val="tx1"/>
                    </a:gs>
                  </a:gsLst>
                  <a:lin ang="5400000" scaled="0"/>
                </a:gradFill>
              </a:rPr>
              <a:t>Determinística</a:t>
            </a:r>
            <a:endParaRPr lang="en-US" sz="2400" b="1"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6E281140-0CAF-6D6C-8042-253A5CD9D547}"/>
              </a:ext>
            </a:extLst>
          </p:cNvPr>
          <p:cNvSpPr txBox="1"/>
          <p:nvPr/>
        </p:nvSpPr>
        <p:spPr>
          <a:xfrm>
            <a:off x="3994561" y="1181695"/>
            <a:ext cx="4377795" cy="4189993"/>
          </a:xfrm>
          <a:prstGeom prst="rect">
            <a:avLst/>
          </a:prstGeom>
          <a:noFill/>
        </p:spPr>
        <p:txBody>
          <a:bodyPr wrap="square" lIns="0" tIns="0" rIns="0" bIns="0" rtlCol="0">
            <a:spAutoFit/>
          </a:bodyPr>
          <a:lstStyle/>
          <a:p>
            <a:pPr>
              <a:lnSpc>
                <a:spcPct val="150000"/>
              </a:lnSpc>
            </a:pPr>
            <a:r>
              <a:rPr lang="en-US" sz="3200" dirty="0">
                <a:gradFill>
                  <a:gsLst>
                    <a:gs pos="2917">
                      <a:schemeClr val="tx1"/>
                    </a:gs>
                    <a:gs pos="30000">
                      <a:schemeClr val="tx1"/>
                    </a:gs>
                  </a:gsLst>
                  <a:lin ang="5400000" scaled="0"/>
                </a:gradFill>
              </a:rPr>
              <a:t>Generative AI </a:t>
            </a:r>
          </a:p>
          <a:p>
            <a:pPr>
              <a:lnSpc>
                <a:spcPct val="150000"/>
              </a:lnSpc>
            </a:pPr>
            <a:r>
              <a:rPr lang="en-US" sz="3200" b="1" dirty="0">
                <a:gradFill>
                  <a:gsLst>
                    <a:gs pos="2917">
                      <a:schemeClr val="tx1"/>
                    </a:gs>
                    <a:gs pos="30000">
                      <a:schemeClr val="tx1"/>
                    </a:gs>
                  </a:gsLst>
                  <a:lin ang="5400000" scaled="0"/>
                </a:gradFill>
              </a:rPr>
              <a:t>não pode:</a:t>
            </a:r>
          </a:p>
          <a:p>
            <a:pPr marL="457200" indent="-457200">
              <a:lnSpc>
                <a:spcPct val="150000"/>
              </a:lnSpc>
              <a:buFont typeface="Courier New" panose="02070309020205020404" pitchFamily="49" charset="0"/>
              <a:buChar char="o"/>
            </a:pPr>
            <a:r>
              <a:rPr lang="en-US" sz="2000" b="1" dirty="0">
                <a:gradFill>
                  <a:gsLst>
                    <a:gs pos="2917">
                      <a:schemeClr val="tx1"/>
                    </a:gs>
                    <a:gs pos="30000">
                      <a:schemeClr val="tx1"/>
                    </a:gs>
                  </a:gsLst>
                  <a:lin ang="5400000" scaled="0"/>
                </a:gradFill>
              </a:rPr>
              <a:t>Entender </a:t>
            </a:r>
            <a:r>
              <a:rPr lang="en-US" sz="2000" b="1" dirty="0" err="1">
                <a:gradFill>
                  <a:gsLst>
                    <a:gs pos="2917">
                      <a:schemeClr val="tx1"/>
                    </a:gs>
                    <a:gs pos="30000">
                      <a:schemeClr val="tx1"/>
                    </a:gs>
                  </a:gsLst>
                  <a:lin ang="5400000" scaled="0"/>
                </a:gradFill>
              </a:rPr>
              <a:t>linguagem</a:t>
            </a:r>
            <a:r>
              <a:rPr lang="en-US" sz="2000" b="1" dirty="0">
                <a:gradFill>
                  <a:gsLst>
                    <a:gs pos="2917">
                      <a:schemeClr val="tx1"/>
                    </a:gs>
                    <a:gs pos="30000">
                      <a:schemeClr val="tx1"/>
                    </a:gs>
                  </a:gsLst>
                  <a:lin ang="5400000" scaled="0"/>
                </a:gradFill>
              </a:rPr>
              <a:t> ou </a:t>
            </a:r>
            <a:r>
              <a:rPr lang="en-US" sz="2000" b="1" dirty="0" err="1">
                <a:gradFill>
                  <a:gsLst>
                    <a:gs pos="2917">
                      <a:schemeClr val="tx1"/>
                    </a:gs>
                    <a:gs pos="30000">
                      <a:schemeClr val="tx1"/>
                    </a:gs>
                  </a:gsLst>
                  <a:lin ang="5400000" scaled="0"/>
                </a:gradFill>
              </a:rPr>
              <a:t>matemática</a:t>
            </a:r>
            <a:r>
              <a:rPr lang="en-US" sz="2000" b="1" dirty="0">
                <a:gradFill>
                  <a:gsLst>
                    <a:gs pos="2917">
                      <a:schemeClr val="tx1"/>
                    </a:gs>
                    <a:gs pos="30000">
                      <a:schemeClr val="tx1"/>
                    </a:gs>
                  </a:gsLst>
                  <a:lin ang="5400000" scaled="0"/>
                </a:gradFill>
              </a:rPr>
              <a:t>
Entender </a:t>
            </a:r>
            <a:r>
              <a:rPr lang="en-US" sz="2000" b="1" dirty="0" err="1">
                <a:gradFill>
                  <a:gsLst>
                    <a:gs pos="2917">
                      <a:schemeClr val="tx1"/>
                    </a:gs>
                    <a:gs pos="30000">
                      <a:schemeClr val="tx1"/>
                    </a:gs>
                  </a:gsLst>
                  <a:lin ang="5400000" scaled="0"/>
                </a:gradFill>
              </a:rPr>
              <a:t>maneiras</a:t>
            </a:r>
            <a:r>
              <a:rPr lang="en-US" sz="2000" b="1" dirty="0">
                <a:gradFill>
                  <a:gsLst>
                    <a:gs pos="2917">
                      <a:schemeClr val="tx1"/>
                    </a:gs>
                    <a:gs pos="30000">
                      <a:schemeClr val="tx1"/>
                    </a:gs>
                  </a:gsLst>
                  <a:lin ang="5400000" scaled="0"/>
                </a:gradFill>
              </a:rPr>
              <a:t> ou </a:t>
            </a:r>
            <a:r>
              <a:rPr lang="en-US" sz="2000" b="1" dirty="0" err="1">
                <a:gradFill>
                  <a:gsLst>
                    <a:gs pos="2917">
                      <a:schemeClr val="tx1"/>
                    </a:gs>
                    <a:gs pos="30000">
                      <a:schemeClr val="tx1"/>
                    </a:gs>
                  </a:gsLst>
                  <a:lin ang="5400000" scaled="0"/>
                </a:gradFill>
              </a:rPr>
              <a:t>emoções</a:t>
            </a:r>
            <a:r>
              <a:rPr lang="en-US" sz="2000" b="1" dirty="0">
                <a:gradFill>
                  <a:gsLst>
                    <a:gs pos="2917">
                      <a:schemeClr val="tx1"/>
                    </a:gs>
                    <a:gs pos="30000">
                      <a:schemeClr val="tx1"/>
                    </a:gs>
                  </a:gsLst>
                  <a:lin ang="5400000" scaled="0"/>
                </a:gradFill>
              </a:rPr>
              <a:t>
</a:t>
            </a:r>
            <a:r>
              <a:rPr lang="pt-BR" sz="2000" b="1" dirty="0">
                <a:gradFill>
                  <a:gsLst>
                    <a:gs pos="2917">
                      <a:schemeClr val="tx1"/>
                    </a:gs>
                    <a:gs pos="30000">
                      <a:schemeClr val="tx1"/>
                    </a:gs>
                  </a:gsLst>
                  <a:lin ang="5400000" scaled="0"/>
                </a:gradFill>
              </a:rPr>
              <a:t>Conhecer fatos que não estão em seu conjunto de dados de treinamento</a:t>
            </a:r>
            <a:endParaRPr lang="en-US" sz="2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55713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777389" y="3003237"/>
            <a:ext cx="8152121" cy="553998"/>
          </a:xfrm>
        </p:spPr>
        <p:txBody>
          <a:bodyPr/>
          <a:lstStyle/>
          <a:p>
            <a:r>
              <a:rPr lang="en-US" sz="3600" dirty="0" err="1">
                <a:gradFill flip="none" rotWithShape="1">
                  <a:gsLst>
                    <a:gs pos="100000">
                      <a:srgbClr val="CD98D0"/>
                    </a:gs>
                    <a:gs pos="0">
                      <a:srgbClr val="8DC8E8"/>
                    </a:gs>
                  </a:gsLst>
                  <a:lin ang="2700000" scaled="1"/>
                  <a:tileRect/>
                </a:gradFill>
                <a:latin typeface="Segoe UI Semibold"/>
                <a:cs typeface="Segoe UI"/>
              </a:rPr>
              <a:t>Demonstração</a:t>
            </a:r>
            <a:endParaRPr lang="en-US" sz="3600" dirty="0">
              <a:gradFill flip="none" rotWithShape="1">
                <a:gsLst>
                  <a:gs pos="100000">
                    <a:srgbClr val="CD98D0"/>
                  </a:gs>
                  <a:gs pos="0">
                    <a:srgbClr val="8DC8E8"/>
                  </a:gs>
                </a:gsLst>
                <a:lin ang="2700000" scaled="1"/>
                <a:tileRect/>
              </a:gradFill>
              <a:latin typeface="Segoe UI Semibold"/>
              <a:cs typeface="Segoe UI"/>
            </a:endParaRP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Tree>
    <p:extLst>
      <p:ext uri="{BB962C8B-B14F-4D97-AF65-F5344CB8AC3E}">
        <p14:creationId xmlns:p14="http://schemas.microsoft.com/office/powerpoint/2010/main" val="6903126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D03FE9E2-46C4-3AB4-F0A3-269192EA0FB6}"/>
              </a:ext>
            </a:extLst>
          </p:cNvPr>
          <p:cNvSpPr txBox="1">
            <a:spLocks/>
          </p:cNvSpPr>
          <p:nvPr/>
        </p:nvSpPr>
        <p:spPr bwMode="auto">
          <a:xfrm>
            <a:off x="389297" y="2698738"/>
            <a:ext cx="11888126"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400">
              <a:lnSpc>
                <a:spcPct val="90000"/>
              </a:lnSpc>
              <a:defRPr/>
            </a:pPr>
            <a:r>
              <a:rPr lang="pt-BR" sz="4000" dirty="0">
                <a:gradFill flip="none" rotWithShape="1">
                  <a:gsLst>
                    <a:gs pos="0">
                      <a:srgbClr val="CD9AD0"/>
                    </a:gs>
                    <a:gs pos="100000">
                      <a:srgbClr val="8EC8E8"/>
                    </a:gs>
                  </a:gsLst>
                  <a:lin ang="10800000" scaled="1"/>
                  <a:tileRect/>
                </a:gradFill>
              </a:rPr>
              <a:t>Perguntas  &amp; Respostas</a:t>
            </a:r>
          </a:p>
        </p:txBody>
      </p:sp>
    </p:spTree>
    <p:extLst>
      <p:ext uri="{BB962C8B-B14F-4D97-AF65-F5344CB8AC3E}">
        <p14:creationId xmlns:p14="http://schemas.microsoft.com/office/powerpoint/2010/main" val="259142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04167E-6 3.7037E-6 L -1.04167E-6 0.01805 " pathEditMode="relative" rAng="0" ptsTypes="AA">
                                      <p:cBhvr>
                                        <p:cTn id="9" dur="500" spd="-100000" fill="hold"/>
                                        <p:tgtEl>
                                          <p:spTgt spid="6"/>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5348616-5741-F08B-1A8B-DCA02F936F4F}"/>
              </a:ext>
            </a:extLst>
          </p:cNvPr>
          <p:cNvSpPr>
            <a:spLocks noGrp="1"/>
          </p:cNvSpPr>
          <p:nvPr>
            <p:ph type="title" idx="4294967295"/>
          </p:nvPr>
        </p:nvSpPr>
        <p:spPr bwMode="auto">
          <a:xfrm>
            <a:off x="187167" y="176919"/>
            <a:ext cx="11888126"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defTabSz="914400">
              <a:lnSpc>
                <a:spcPct val="90000"/>
              </a:lnSpc>
              <a:defRPr/>
            </a:pPr>
            <a:r>
              <a:rPr lang="pt-BR" sz="4000" dirty="0">
                <a:gradFill flip="none" rotWithShape="1">
                  <a:gsLst>
                    <a:gs pos="0">
                      <a:srgbClr val="CD9AD0"/>
                    </a:gs>
                    <a:gs pos="100000">
                      <a:srgbClr val="8EC8E8"/>
                    </a:gs>
                  </a:gsLst>
                  <a:lin ang="10800000" scaled="1"/>
                  <a:tileRect/>
                </a:gradFill>
              </a:rPr>
              <a:t>Guia de Aprendizagem do Serviço Azure OpenAI</a:t>
            </a:r>
            <a:endParaRPr kumimoji="0" lang="en-US" sz="4000" b="0" i="0" u="none" strike="noStrike" kern="1200" cap="none" spc="-50" normalizeH="0" baseline="0" noProof="0" dirty="0">
              <a:ln w="3175">
                <a:noFill/>
              </a:ln>
              <a:gradFill flip="none" rotWithShape="1">
                <a:gsLst>
                  <a:gs pos="0">
                    <a:srgbClr val="CD9AD0"/>
                  </a:gs>
                  <a:gs pos="100000">
                    <a:srgbClr val="8EC8E8"/>
                  </a:gs>
                </a:gsLst>
                <a:lin ang="10800000" scaled="1"/>
                <a:tileRect/>
              </a:gradFill>
              <a:effectLst/>
              <a:uLnTx/>
              <a:uFillTx/>
              <a:latin typeface="+mj-lt"/>
              <a:ea typeface="+mn-ea"/>
              <a:cs typeface="Segoe UI" pitchFamily="34" charset="0"/>
            </a:endParaRPr>
          </a:p>
        </p:txBody>
      </p:sp>
      <p:cxnSp>
        <p:nvCxnSpPr>
          <p:cNvPr id="3" name="Straight Connector 2" descr="Timeline arrow">
            <a:extLst>
              <a:ext uri="{FF2B5EF4-FFF2-40B4-BE49-F238E27FC236}">
                <a16:creationId xmlns:a16="http://schemas.microsoft.com/office/drawing/2014/main" id="{B58C8962-6082-1A51-1C0E-7C9F42F1F3C4}"/>
              </a:ext>
            </a:extLst>
          </p:cNvPr>
          <p:cNvCxnSpPr>
            <a:cxnSpLocks/>
          </p:cNvCxnSpPr>
          <p:nvPr/>
        </p:nvCxnSpPr>
        <p:spPr>
          <a:xfrm>
            <a:off x="809456" y="3809358"/>
            <a:ext cx="10694988" cy="0"/>
          </a:xfrm>
          <a:prstGeom prst="line">
            <a:avLst/>
          </a:prstGeom>
          <a:ln w="25400" cap="rnd">
            <a:solidFill>
              <a:schemeClr val="tx2"/>
            </a:solidFill>
            <a:prstDash val="sysDot"/>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 name="Straight Connector 3" descr="Line leading to bullet points">
            <a:extLst>
              <a:ext uri="{FF2B5EF4-FFF2-40B4-BE49-F238E27FC236}">
                <a16:creationId xmlns:a16="http://schemas.microsoft.com/office/drawing/2014/main" id="{5DB66662-00D1-4BD8-D889-79E6B18B9087}"/>
              </a:ext>
            </a:extLst>
          </p:cNvPr>
          <p:cNvCxnSpPr>
            <a:cxnSpLocks/>
          </p:cNvCxnSpPr>
          <p:nvPr/>
        </p:nvCxnSpPr>
        <p:spPr>
          <a:xfrm flipH="1" flipV="1">
            <a:off x="805487" y="1217152"/>
            <a:ext cx="9250" cy="2265114"/>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descr="Line leading to bullet points">
            <a:extLst>
              <a:ext uri="{FF2B5EF4-FFF2-40B4-BE49-F238E27FC236}">
                <a16:creationId xmlns:a16="http://schemas.microsoft.com/office/drawing/2014/main" id="{41BD8A90-FFD3-6E2A-0FBD-DF3A8BC9944A}"/>
              </a:ext>
            </a:extLst>
          </p:cNvPr>
          <p:cNvCxnSpPr>
            <a:cxnSpLocks/>
          </p:cNvCxnSpPr>
          <p:nvPr/>
        </p:nvCxnSpPr>
        <p:spPr>
          <a:xfrm flipV="1">
            <a:off x="3090578" y="4144377"/>
            <a:ext cx="0" cy="2224226"/>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descr="Line leading to bullet points">
            <a:extLst>
              <a:ext uri="{FF2B5EF4-FFF2-40B4-BE49-F238E27FC236}">
                <a16:creationId xmlns:a16="http://schemas.microsoft.com/office/drawing/2014/main" id="{AE91B93B-3966-19D5-7E00-7AAE1A06FCA1}"/>
              </a:ext>
            </a:extLst>
          </p:cNvPr>
          <p:cNvCxnSpPr>
            <a:cxnSpLocks/>
          </p:cNvCxnSpPr>
          <p:nvPr/>
        </p:nvCxnSpPr>
        <p:spPr>
          <a:xfrm flipV="1">
            <a:off x="5837875" y="1217152"/>
            <a:ext cx="0" cy="225074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descr="Line leading to bullet points">
            <a:extLst>
              <a:ext uri="{FF2B5EF4-FFF2-40B4-BE49-F238E27FC236}">
                <a16:creationId xmlns:a16="http://schemas.microsoft.com/office/drawing/2014/main" id="{FB3BC449-C11F-82FE-5E27-A6C84E5A652A}"/>
              </a:ext>
            </a:extLst>
          </p:cNvPr>
          <p:cNvCxnSpPr>
            <a:cxnSpLocks/>
          </p:cNvCxnSpPr>
          <p:nvPr/>
        </p:nvCxnSpPr>
        <p:spPr>
          <a:xfrm flipH="1" flipV="1">
            <a:off x="8536667" y="4117650"/>
            <a:ext cx="2094" cy="157955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descr="Line leading to bullet points">
            <a:extLst>
              <a:ext uri="{FF2B5EF4-FFF2-40B4-BE49-F238E27FC236}">
                <a16:creationId xmlns:a16="http://schemas.microsoft.com/office/drawing/2014/main" id="{E1EDA485-D569-0C1B-42A6-0C4FF888A968}"/>
              </a:ext>
            </a:extLst>
          </p:cNvPr>
          <p:cNvSpPr txBox="1"/>
          <p:nvPr/>
        </p:nvSpPr>
        <p:spPr>
          <a:xfrm>
            <a:off x="8582956" y="4666062"/>
            <a:ext cx="3623571" cy="1156664"/>
          </a:xfrm>
          <a:prstGeom prst="rect">
            <a:avLst/>
          </a:prstGeom>
          <a:noFill/>
        </p:spPr>
        <p:txBody>
          <a:bodyPr wrap="square" lIns="90000" tIns="46800" rIns="90000" bIns="46800" rtlCol="0" anchor="b">
            <a:spAutoFit/>
          </a:bodyPr>
          <a:lstStyle/>
          <a:p>
            <a:pPr marL="171450" lvl="0" indent="-171450" defTabSz="914367">
              <a:lnSpc>
                <a:spcPct val="150000"/>
              </a:lnSpc>
              <a:buClr>
                <a:srgbClr val="0078D4"/>
              </a:buClr>
              <a:buSzPct val="110000"/>
              <a:buFont typeface=".Hiragino Kaku Gothic Interface W3"/>
              <a:buChar char="◉"/>
              <a:defRPr/>
            </a:pPr>
            <a:r>
              <a:rPr lang="en-US" sz="1600" dirty="0"/>
              <a:t>Veja </a:t>
            </a:r>
            <a:r>
              <a:rPr lang="en-US" sz="1600" dirty="0" err="1"/>
              <a:t>exemplos</a:t>
            </a:r>
            <a:r>
              <a:rPr lang="en-US" sz="1600" dirty="0"/>
              <a:t> no </a:t>
            </a:r>
            <a:r>
              <a:rPr kumimoji="0" lang="en-US" sz="1600" b="0" i="0" u="none" strike="noStrike" kern="1200" cap="none" spc="0" normalizeH="0" baseline="0" noProof="0" dirty="0">
                <a:ln>
                  <a:noFill/>
                </a:ln>
                <a:solidFill>
                  <a:srgbClr val="000000"/>
                </a:solidFill>
                <a:effectLst/>
                <a:uLnTx/>
                <a:uFillTx/>
                <a:latin typeface="Segoe UI"/>
                <a:ea typeface="+mn-ea"/>
                <a:cs typeface="+mn-cs"/>
                <a:hlinkClick r:id="rId3"/>
              </a:rPr>
              <a:t>Open AI Cookbook</a:t>
            </a:r>
            <a:endParaRPr kumimoji="0" lang="en-US" sz="1600" b="0" i="0" u="none" strike="noStrike" kern="1200" cap="none" spc="0" normalizeH="0" baseline="0" noProof="0" dirty="0">
              <a:ln>
                <a:noFill/>
              </a:ln>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600" b="0" i="0" u="none" strike="noStrike" kern="1200" cap="none" spc="0" normalizeH="0" baseline="0" noProof="0" dirty="0">
                <a:ln>
                  <a:noFill/>
                </a:ln>
                <a:effectLst/>
                <a:uLnTx/>
                <a:uFillTx/>
                <a:latin typeface="Segoe UI"/>
                <a:ea typeface="+mn-ea"/>
                <a:cs typeface="+mn-cs"/>
              </a:rPr>
              <a:t>Get </a:t>
            </a:r>
            <a:r>
              <a:rPr kumimoji="0" lang="en-US" sz="1600" b="0" i="0" u="none" strike="noStrike" kern="1200" cap="none" spc="0" normalizeH="0" baseline="0" noProof="0" dirty="0">
                <a:ln>
                  <a:noFill/>
                </a:ln>
                <a:solidFill>
                  <a:srgbClr val="000000"/>
                </a:solidFill>
                <a:effectLst/>
                <a:uLnTx/>
                <a:uFillTx/>
                <a:latin typeface="Segoe UI"/>
                <a:ea typeface="+mn-ea"/>
                <a:cs typeface="+mn-cs"/>
                <a:hlinkClick r:id="rId4"/>
              </a:rPr>
              <a:t>support and help</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2" name="Group 21" descr="Label 4 icon circle">
            <a:extLst>
              <a:ext uri="{FF2B5EF4-FFF2-40B4-BE49-F238E27FC236}">
                <a16:creationId xmlns:a16="http://schemas.microsoft.com/office/drawing/2014/main" id="{97945172-2385-B19E-E173-157331FBFBCD}"/>
              </a:ext>
            </a:extLst>
          </p:cNvPr>
          <p:cNvGrpSpPr/>
          <p:nvPr/>
        </p:nvGrpSpPr>
        <p:grpSpPr>
          <a:xfrm>
            <a:off x="8208824" y="3463490"/>
            <a:ext cx="659875" cy="659875"/>
            <a:chOff x="6240463" y="3560884"/>
            <a:chExt cx="659875" cy="659875"/>
          </a:xfrm>
        </p:grpSpPr>
        <p:grpSp>
          <p:nvGrpSpPr>
            <p:cNvPr id="23" name="Group 22" descr="Icon location">
              <a:extLst>
                <a:ext uri="{FF2B5EF4-FFF2-40B4-BE49-F238E27FC236}">
                  <a16:creationId xmlns:a16="http://schemas.microsoft.com/office/drawing/2014/main" id="{F5499942-9CBC-F292-2E3F-33DA49CB6373}"/>
                </a:ext>
              </a:extLst>
            </p:cNvPr>
            <p:cNvGrpSpPr/>
            <p:nvPr/>
          </p:nvGrpSpPr>
          <p:grpSpPr>
            <a:xfrm>
              <a:off x="6240463" y="3560884"/>
              <a:ext cx="659875" cy="659875"/>
              <a:chOff x="584200" y="3560884"/>
              <a:chExt cx="659875" cy="659875"/>
            </a:xfrm>
          </p:grpSpPr>
          <p:sp>
            <p:nvSpPr>
              <p:cNvPr id="25" name="Oval 24">
                <a:extLst>
                  <a:ext uri="{FF2B5EF4-FFF2-40B4-BE49-F238E27FC236}">
                    <a16:creationId xmlns:a16="http://schemas.microsoft.com/office/drawing/2014/main" id="{669F4F5A-97D8-DFB7-A29B-70594F23DB2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6" name="Oval 25">
                <a:extLst>
                  <a:ext uri="{FF2B5EF4-FFF2-40B4-BE49-F238E27FC236}">
                    <a16:creationId xmlns:a16="http://schemas.microsoft.com/office/drawing/2014/main" id="{0B15786A-7ECE-06F8-48CD-B4417793A4E1}"/>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24" name="Brush" title="Icon of a paintbrush">
              <a:extLst>
                <a:ext uri="{FF2B5EF4-FFF2-40B4-BE49-F238E27FC236}">
                  <a16:creationId xmlns:a16="http://schemas.microsoft.com/office/drawing/2014/main" id="{A76D9CDB-2F29-2118-FCA8-6BD87D03641F}"/>
                </a:ext>
              </a:extLst>
            </p:cNvPr>
            <p:cNvSpPr>
              <a:spLocks noChangeAspect="1" noEditPoints="1"/>
            </p:cNvSpPr>
            <p:nvPr/>
          </p:nvSpPr>
          <p:spPr bwMode="auto">
            <a:xfrm>
              <a:off x="6359853" y="3732895"/>
              <a:ext cx="389618" cy="281697"/>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7" name="TextBox 26">
            <a:extLst>
              <a:ext uri="{FF2B5EF4-FFF2-40B4-BE49-F238E27FC236}">
                <a16:creationId xmlns:a16="http://schemas.microsoft.com/office/drawing/2014/main" id="{14A9FD5C-1214-7A5F-F9A4-280AD47A934E}"/>
              </a:ext>
            </a:extLst>
          </p:cNvPr>
          <p:cNvSpPr txBox="1"/>
          <p:nvPr/>
        </p:nvSpPr>
        <p:spPr>
          <a:xfrm>
            <a:off x="7971406" y="3120678"/>
            <a:ext cx="1130522" cy="276999"/>
          </a:xfrm>
          <a:prstGeom prst="rect">
            <a:avLst/>
          </a:prstGeom>
          <a:solidFill>
            <a:schemeClr val="bg1"/>
          </a:solidFill>
        </p:spPr>
        <p:txBody>
          <a:bodyPr wrap="square" lIns="0" tIns="0" rIns="0" bIns="0" rtlCol="0">
            <a:spAutoFit/>
          </a:bodyPr>
          <a:lstStyle/>
          <a:p>
            <a:pPr algn="ctr">
              <a:defRPr/>
            </a:pPr>
            <a:r>
              <a:rPr lang="en-US" dirty="0" err="1">
                <a:gradFill>
                  <a:gsLst>
                    <a:gs pos="0">
                      <a:srgbClr val="8EC8E8"/>
                    </a:gs>
                    <a:gs pos="100000">
                      <a:srgbClr val="CD9AD0"/>
                    </a:gs>
                  </a:gsLst>
                  <a:lin ang="2700000" scaled="1"/>
                </a:gradFill>
                <a:latin typeface="Segoe UI Semibold"/>
              </a:rPr>
              <a:t>Avançado</a:t>
            </a:r>
            <a:endParaRPr lang="en-US" dirty="0">
              <a:gradFill>
                <a:gsLst>
                  <a:gs pos="0">
                    <a:srgbClr val="8EC8E8"/>
                  </a:gs>
                  <a:gs pos="100000">
                    <a:srgbClr val="CD9AD0"/>
                  </a:gs>
                </a:gsLst>
                <a:lin ang="2700000" scaled="1"/>
              </a:gradFill>
              <a:latin typeface="Segoe UI Semibold"/>
            </a:endParaRPr>
          </a:p>
        </p:txBody>
      </p:sp>
      <p:sp>
        <p:nvSpPr>
          <p:cNvPr id="28" name="TextBox 27">
            <a:extLst>
              <a:ext uri="{FF2B5EF4-FFF2-40B4-BE49-F238E27FC236}">
                <a16:creationId xmlns:a16="http://schemas.microsoft.com/office/drawing/2014/main" id="{217CC002-CC16-16E1-91AB-AC1BAC12B207}"/>
              </a:ext>
            </a:extLst>
          </p:cNvPr>
          <p:cNvSpPr txBox="1"/>
          <p:nvPr/>
        </p:nvSpPr>
        <p:spPr>
          <a:xfrm>
            <a:off x="5800481" y="1072834"/>
            <a:ext cx="5764043" cy="1525996"/>
          </a:xfrm>
          <a:prstGeom prst="rect">
            <a:avLst/>
          </a:prstGeom>
          <a:noFill/>
        </p:spPr>
        <p:txBody>
          <a:bodyPr wrap="square" lIns="90000" tIns="46800" rIns="90000" bIns="46800" rtlCol="0" anchor="t">
            <a:spAutoFit/>
          </a:bodyPr>
          <a:lstStyle/>
          <a:p>
            <a:pPr marL="171450" lvl="0" indent="-171450">
              <a:lnSpc>
                <a:spcPct val="150000"/>
              </a:lnSpc>
              <a:buClr>
                <a:srgbClr val="0078D4"/>
              </a:buClr>
              <a:buSzPct val="110000"/>
              <a:buFont typeface=".Hiragino Kaku Gothic Interface W3"/>
              <a:buChar char="◉"/>
              <a:defRPr/>
            </a:pPr>
            <a:r>
              <a:rPr lang="pt-BR" sz="1600" dirty="0"/>
              <a:t>Como seus dados são processados, usados e armazenados no Azure OpenAI</a:t>
            </a:r>
            <a:r>
              <a:rPr kumimoji="0" lang="en-US" sz="1600" b="0" i="0" u="none" strike="noStrike" kern="1200" cap="none" spc="0" normalizeH="0" baseline="0" noProof="0" dirty="0">
                <a:ln>
                  <a:noFill/>
                </a:ln>
                <a:effectLst/>
                <a:uLnTx/>
                <a:uFillTx/>
                <a:latin typeface="Segoe UI"/>
                <a:ea typeface="+mn-ea"/>
                <a:cs typeface="+mn-cs"/>
              </a:rPr>
              <a:t>: </a:t>
            </a:r>
            <a:r>
              <a:rPr kumimoji="0" lang="en-US" sz="1600" b="0" i="0" u="none" strike="noStrike" kern="1200" cap="none" spc="0" normalizeH="0" baseline="0" noProof="0" dirty="0">
                <a:ln>
                  <a:noFill/>
                </a:ln>
                <a:solidFill>
                  <a:srgbClr val="000000"/>
                </a:solidFill>
                <a:effectLst/>
                <a:uLnTx/>
                <a:uFillTx/>
                <a:latin typeface="Segoe UI"/>
                <a:ea typeface="+mn-ea"/>
                <a:cs typeface="+mn-cs"/>
                <a:hlinkClick r:id="rId5"/>
              </a:rPr>
              <a:t>Data, privacy and security</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171450" lvl="0" indent="-171450">
              <a:lnSpc>
                <a:spcPct val="150000"/>
              </a:lnSpc>
              <a:buClr>
                <a:srgbClr val="0078D4"/>
              </a:buClr>
              <a:buSzPct val="110000"/>
              <a:buFont typeface=".Hiragino Kaku Gothic Interface W3"/>
              <a:buChar char="◉"/>
              <a:defRPr/>
            </a:pPr>
            <a:r>
              <a:rPr lang="en-US" sz="1600" dirty="0" err="1"/>
              <a:t>Reveja</a:t>
            </a:r>
            <a:r>
              <a:rPr lang="en-US" sz="1600" dirty="0"/>
              <a:t> o </a:t>
            </a:r>
            <a:r>
              <a:rPr lang="en-US" sz="1600" dirty="0">
                <a:latin typeface="Segoe UI"/>
                <a:hlinkClick r:id="rId6"/>
              </a:rPr>
              <a:t>Enterprise Data with ChatGPT </a:t>
            </a:r>
            <a:r>
              <a:rPr lang="pt-BR" sz="1600" dirty="0"/>
              <a:t>Tech Blog, e trabalhe através do acompanhamento </a:t>
            </a:r>
            <a:r>
              <a:rPr lang="en-US" sz="1600" dirty="0">
                <a:latin typeface="Segoe UI"/>
              </a:rPr>
              <a:t> </a:t>
            </a:r>
            <a:r>
              <a:rPr lang="en-US" sz="1600" dirty="0">
                <a:latin typeface="Segoe UI"/>
                <a:hlinkClick r:id="rId7"/>
              </a:rPr>
              <a:t>GitHub repository</a:t>
            </a:r>
            <a:r>
              <a:rPr lang="en-US" sz="1600" dirty="0">
                <a:latin typeface="Segoe UI"/>
              </a:rPr>
              <a:t>.</a:t>
            </a:r>
          </a:p>
        </p:txBody>
      </p:sp>
      <p:grpSp>
        <p:nvGrpSpPr>
          <p:cNvPr id="29" name="Group 28" descr="Label 3 icon circle">
            <a:extLst>
              <a:ext uri="{FF2B5EF4-FFF2-40B4-BE49-F238E27FC236}">
                <a16:creationId xmlns:a16="http://schemas.microsoft.com/office/drawing/2014/main" id="{1C91C944-E115-002F-7011-F952D1575AE0}"/>
              </a:ext>
            </a:extLst>
          </p:cNvPr>
          <p:cNvGrpSpPr/>
          <p:nvPr/>
        </p:nvGrpSpPr>
        <p:grpSpPr>
          <a:xfrm>
            <a:off x="5493516" y="3466305"/>
            <a:ext cx="659875" cy="659875"/>
            <a:chOff x="4358213" y="3560884"/>
            <a:chExt cx="659875" cy="659875"/>
          </a:xfrm>
        </p:grpSpPr>
        <p:grpSp>
          <p:nvGrpSpPr>
            <p:cNvPr id="30" name="Group 29" descr="Icon location">
              <a:extLst>
                <a:ext uri="{FF2B5EF4-FFF2-40B4-BE49-F238E27FC236}">
                  <a16:creationId xmlns:a16="http://schemas.microsoft.com/office/drawing/2014/main" id="{E9F17BF5-E635-B5D3-F206-C6FD79501510}"/>
                </a:ext>
              </a:extLst>
            </p:cNvPr>
            <p:cNvGrpSpPr/>
            <p:nvPr/>
          </p:nvGrpSpPr>
          <p:grpSpPr>
            <a:xfrm>
              <a:off x="4358213" y="3560884"/>
              <a:ext cx="659875" cy="659875"/>
              <a:chOff x="584200" y="3560884"/>
              <a:chExt cx="659875" cy="659875"/>
            </a:xfrm>
          </p:grpSpPr>
          <p:sp>
            <p:nvSpPr>
              <p:cNvPr id="32" name="Oval 31">
                <a:extLst>
                  <a:ext uri="{FF2B5EF4-FFF2-40B4-BE49-F238E27FC236}">
                    <a16:creationId xmlns:a16="http://schemas.microsoft.com/office/drawing/2014/main" id="{A37173DA-4823-9EEE-BD05-76679DAAACA1}"/>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3" name="Oval 32">
                <a:extLst>
                  <a:ext uri="{FF2B5EF4-FFF2-40B4-BE49-F238E27FC236}">
                    <a16:creationId xmlns:a16="http://schemas.microsoft.com/office/drawing/2014/main" id="{E23D14F3-A5A9-786F-172C-9D9D5894174F}"/>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1" name="Relationship_F003" title="Icon of three boxes connected by lines">
              <a:extLst>
                <a:ext uri="{FF2B5EF4-FFF2-40B4-BE49-F238E27FC236}">
                  <a16:creationId xmlns:a16="http://schemas.microsoft.com/office/drawing/2014/main" id="{AC29DED8-7D06-6088-0DE4-8034C15D8C62}"/>
                </a:ext>
              </a:extLst>
            </p:cNvPr>
            <p:cNvSpPr>
              <a:spLocks noChangeAspect="1" noEditPoints="1"/>
            </p:cNvSpPr>
            <p:nvPr/>
          </p:nvSpPr>
          <p:spPr bwMode="auto">
            <a:xfrm>
              <a:off x="4504544" y="3739157"/>
              <a:ext cx="321268" cy="30048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4" name="TextBox 33">
            <a:extLst>
              <a:ext uri="{FF2B5EF4-FFF2-40B4-BE49-F238E27FC236}">
                <a16:creationId xmlns:a16="http://schemas.microsoft.com/office/drawing/2014/main" id="{D61A3224-3E29-6117-A1C9-2B54355CF8B1}"/>
              </a:ext>
            </a:extLst>
          </p:cNvPr>
          <p:cNvSpPr txBox="1"/>
          <p:nvPr/>
        </p:nvSpPr>
        <p:spPr>
          <a:xfrm>
            <a:off x="5150367" y="4169993"/>
            <a:ext cx="1438774" cy="276999"/>
          </a:xfrm>
          <a:prstGeom prst="rect">
            <a:avLst/>
          </a:prstGeom>
          <a:solidFill>
            <a:schemeClr val="bg1"/>
          </a:solidFill>
        </p:spPr>
        <p:txBody>
          <a:bodyPr wrap="square" lIns="0" tIns="0" rIns="0" bIns="0" rtlCol="0">
            <a:spAutoFit/>
          </a:bodyPr>
          <a:lstStyle/>
          <a:p>
            <a:pPr marR="0" lvl="0" indent="0" algn="ctr" fontAlgn="auto">
              <a:lnSpc>
                <a:spcPct val="100000"/>
              </a:lnSpc>
              <a:spcBef>
                <a:spcPts val="0"/>
              </a:spcBef>
              <a:spcAft>
                <a:spcPts val="0"/>
              </a:spcAft>
              <a:buClrTx/>
              <a:buSzTx/>
              <a:buFontTx/>
              <a:buNone/>
              <a:tabLst/>
              <a:defRPr/>
            </a:pPr>
            <a:r>
              <a:rPr lang="en-US" dirty="0" err="1">
                <a:gradFill>
                  <a:gsLst>
                    <a:gs pos="0">
                      <a:srgbClr val="8EC8E8"/>
                    </a:gs>
                    <a:gs pos="100000">
                      <a:srgbClr val="CD9AD0"/>
                    </a:gs>
                  </a:gsLst>
                  <a:lin ang="2700000" scaled="1"/>
                </a:gradFill>
                <a:latin typeface="Segoe UI Semibold"/>
              </a:rPr>
              <a:t>Intermediário</a:t>
            </a:r>
            <a:endParaRPr lang="en-US" sz="2000" dirty="0">
              <a:gradFill>
                <a:gsLst>
                  <a:gs pos="0">
                    <a:srgbClr val="8EC8E8"/>
                  </a:gs>
                  <a:gs pos="100000">
                    <a:srgbClr val="CD9AD0"/>
                  </a:gs>
                </a:gsLst>
                <a:lin ang="2700000" scaled="1"/>
              </a:gradFill>
              <a:latin typeface="Segoe UI Semibold"/>
            </a:endParaRPr>
          </a:p>
        </p:txBody>
      </p:sp>
      <p:sp>
        <p:nvSpPr>
          <p:cNvPr id="35" name="TextBox 34">
            <a:extLst>
              <a:ext uri="{FF2B5EF4-FFF2-40B4-BE49-F238E27FC236}">
                <a16:creationId xmlns:a16="http://schemas.microsoft.com/office/drawing/2014/main" id="{63A091C6-0A4F-220A-A041-8D7814F5B3B6}"/>
              </a:ext>
            </a:extLst>
          </p:cNvPr>
          <p:cNvSpPr txBox="1"/>
          <p:nvPr/>
        </p:nvSpPr>
        <p:spPr>
          <a:xfrm>
            <a:off x="3063572" y="4922794"/>
            <a:ext cx="4883109" cy="1525996"/>
          </a:xfrm>
          <a:prstGeom prst="rect">
            <a:avLst/>
          </a:prstGeom>
          <a:noFill/>
        </p:spPr>
        <p:txBody>
          <a:bodyPr wrap="square" lIns="90000" tIns="46800" rIns="90000" bIns="46800" rtlCol="0" anchor="b">
            <a:spAutoFit/>
          </a:bodyPr>
          <a:lstStyle/>
          <a:p>
            <a:pPr marL="171450" indent="-171450">
              <a:lnSpc>
                <a:spcPct val="150000"/>
              </a:lnSpc>
              <a:buClr>
                <a:srgbClr val="0078D4"/>
              </a:buClr>
              <a:buSzPct val="110000"/>
              <a:buFont typeface=".Hiragino Kaku Gothic Interface W3"/>
              <a:buChar char="◉"/>
              <a:defRPr/>
            </a:pPr>
            <a:r>
              <a:rPr lang="pt-BR" sz="1600" dirty="0"/>
              <a:t>Entenda "O que é o Azure OpenAI?": </a:t>
            </a:r>
            <a:r>
              <a:rPr kumimoji="0" lang="en-US" sz="1600" b="0" i="0" u="sng" strike="noStrike" kern="1200" cap="none" spc="0" normalizeH="0" baseline="0" noProof="0" dirty="0">
                <a:ln>
                  <a:noFill/>
                </a:ln>
                <a:solidFill>
                  <a:srgbClr val="0563C1"/>
                </a:solidFill>
                <a:effectLst/>
                <a:uLnTx/>
                <a:uFillTx/>
                <a:latin typeface="Segoe UI" panose="020B0502040204020203" pitchFamily="34" charset="0"/>
                <a:ea typeface="Calibri" panose="020F0502020204030204" pitchFamily="34" charset="0"/>
                <a:cs typeface="+mn-cs"/>
                <a:hlinkClick r:id="rId8"/>
              </a:rPr>
              <a:t>Introduction to Azure OpenAI Service</a:t>
            </a:r>
            <a:r>
              <a:rPr kumimoji="0" lang="en-US" sz="1600" b="0" i="0" strike="noStrike" kern="1200" cap="none" spc="0" normalizeH="0" baseline="0" noProof="0" dirty="0">
                <a:ln>
                  <a:noFill/>
                </a:ln>
                <a:effectLst/>
                <a:uLnTx/>
                <a:uFillTx/>
                <a:latin typeface="Segoe UI" panose="020B0502040204020203" pitchFamily="34" charset="0"/>
                <a:ea typeface="Calibri" panose="020F0502020204030204" pitchFamily="34" charset="0"/>
                <a:cs typeface="+mn-cs"/>
              </a:rPr>
              <a:t> </a:t>
            </a:r>
            <a:r>
              <a:rPr lang="en-US" sz="1600" dirty="0" err="1"/>
              <a:t>módulo</a:t>
            </a:r>
            <a:r>
              <a:rPr lang="en-US" sz="1600" dirty="0"/>
              <a:t> de </a:t>
            </a:r>
            <a:r>
              <a:rPr lang="en-US" sz="1600" dirty="0" err="1"/>
              <a:t>treinamento</a:t>
            </a:r>
            <a:endParaRPr lang="en-US" sz="1600" dirty="0">
              <a:latin typeface="Segoe UI"/>
            </a:endParaRPr>
          </a:p>
          <a:p>
            <a:pPr marL="171450" indent="-171450">
              <a:lnSpc>
                <a:spcPct val="150000"/>
              </a:lnSpc>
              <a:buClr>
                <a:srgbClr val="0078D4"/>
              </a:buClr>
              <a:buSzPct val="110000"/>
              <a:buFont typeface=".Hiragino Kaku Gothic Interface W3"/>
              <a:buChar char="◉"/>
              <a:defRPr/>
            </a:pPr>
            <a:r>
              <a:rPr lang="en-US" sz="1600" dirty="0"/>
              <a:t>Explore as </a:t>
            </a:r>
            <a:r>
              <a:rPr lang="en-US" sz="1600" dirty="0" err="1"/>
              <a:t>chaves</a:t>
            </a:r>
            <a:r>
              <a:rPr lang="en-US" sz="1600" dirty="0"/>
              <a:t> </a:t>
            </a:r>
            <a:r>
              <a:rPr kumimoji="0" lang="en-US" sz="1600" b="0" i="0" u="none" strike="noStrike" kern="1200" cap="none" spc="0" normalizeH="0" baseline="0" noProof="0" dirty="0">
                <a:ln>
                  <a:noFill/>
                </a:ln>
                <a:solidFill>
                  <a:srgbClr val="000000"/>
                </a:solidFill>
                <a:effectLst/>
                <a:uLnTx/>
                <a:uFillTx/>
                <a:latin typeface="Segoe UI"/>
                <a:ea typeface="+mn-ea"/>
                <a:cs typeface="+mn-cs"/>
                <a:hlinkClick r:id="rId9"/>
              </a:rPr>
              <a:t>Responsible AI</a:t>
            </a:r>
            <a:r>
              <a:rPr kumimoji="0" lang="en-US" sz="1600" b="0" i="0" u="none" strike="noStrike" kern="1200" cap="none" spc="0" normalizeH="0" baseline="0" noProof="0" dirty="0">
                <a:ln>
                  <a:noFill/>
                </a:ln>
                <a:solidFill>
                  <a:srgbClr val="000000"/>
                </a:solidFill>
                <a:effectLst/>
                <a:uLnTx/>
                <a:uFillTx/>
                <a:latin typeface="Segoe UI"/>
                <a:ea typeface="+mn-ea"/>
                <a:cs typeface="+mn-cs"/>
              </a:rPr>
              <a:t> </a:t>
            </a:r>
            <a:r>
              <a:rPr lang="en-US" sz="1600" dirty="0" err="1"/>
              <a:t>Diretrizes</a:t>
            </a:r>
            <a:r>
              <a:rPr lang="en-US" sz="1600" dirty="0"/>
              <a:t> e </a:t>
            </a:r>
            <a:r>
              <a:rPr lang="en-US" sz="1600" dirty="0" err="1"/>
              <a:t>Princípios</a:t>
            </a:r>
            <a:endParaRPr kumimoji="0" lang="en-US" sz="1600" b="0" i="0" u="none" strike="noStrike" kern="1200" cap="none" spc="0" normalizeH="0" baseline="0" noProof="0" dirty="0">
              <a:ln>
                <a:noFill/>
              </a:ln>
              <a:effectLst/>
              <a:uLnTx/>
              <a:uFillTx/>
              <a:latin typeface="Segoe UI"/>
              <a:ea typeface="+mn-ea"/>
              <a:cs typeface="+mn-cs"/>
            </a:endParaRPr>
          </a:p>
        </p:txBody>
      </p:sp>
      <p:grpSp>
        <p:nvGrpSpPr>
          <p:cNvPr id="36" name="Group 35" descr="Label 2 icon circle">
            <a:extLst>
              <a:ext uri="{FF2B5EF4-FFF2-40B4-BE49-F238E27FC236}">
                <a16:creationId xmlns:a16="http://schemas.microsoft.com/office/drawing/2014/main" id="{5469A42A-1D3F-21FF-894C-A45C47084F12}"/>
              </a:ext>
            </a:extLst>
          </p:cNvPr>
          <p:cNvGrpSpPr/>
          <p:nvPr/>
        </p:nvGrpSpPr>
        <p:grpSpPr>
          <a:xfrm>
            <a:off x="2764347" y="3473096"/>
            <a:ext cx="659875" cy="659875"/>
            <a:chOff x="2470150" y="3560884"/>
            <a:chExt cx="659875" cy="659875"/>
          </a:xfrm>
        </p:grpSpPr>
        <p:grpSp>
          <p:nvGrpSpPr>
            <p:cNvPr id="37" name="Group 36" descr="Icon location">
              <a:extLst>
                <a:ext uri="{FF2B5EF4-FFF2-40B4-BE49-F238E27FC236}">
                  <a16:creationId xmlns:a16="http://schemas.microsoft.com/office/drawing/2014/main" id="{C8D1100D-AB7F-2044-B36F-F8CF01A3A19B}"/>
                </a:ext>
              </a:extLst>
            </p:cNvPr>
            <p:cNvGrpSpPr/>
            <p:nvPr/>
          </p:nvGrpSpPr>
          <p:grpSpPr>
            <a:xfrm>
              <a:off x="2470150" y="3560884"/>
              <a:ext cx="659875" cy="659875"/>
              <a:chOff x="584200" y="3560884"/>
              <a:chExt cx="659875" cy="659875"/>
            </a:xfrm>
          </p:grpSpPr>
          <p:sp>
            <p:nvSpPr>
              <p:cNvPr id="39" name="Oval 38">
                <a:extLst>
                  <a:ext uri="{FF2B5EF4-FFF2-40B4-BE49-F238E27FC236}">
                    <a16:creationId xmlns:a16="http://schemas.microsoft.com/office/drawing/2014/main" id="{F9901289-C011-298D-34E8-32EAF3B4929C}"/>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0" name="Oval 39" descr="Brain icon">
                <a:extLst>
                  <a:ext uri="{FF2B5EF4-FFF2-40B4-BE49-F238E27FC236}">
                    <a16:creationId xmlns:a16="http://schemas.microsoft.com/office/drawing/2014/main" id="{73BA5948-35D9-7584-3CA2-A28F4DAEE595}"/>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8" name="Brain_3" title="Icon of a brain">
              <a:extLst>
                <a:ext uri="{FF2B5EF4-FFF2-40B4-BE49-F238E27FC236}">
                  <a16:creationId xmlns:a16="http://schemas.microsoft.com/office/drawing/2014/main" id="{CD2C13F4-2302-56B5-8DAC-A38B00D49FC8}"/>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1" name="TextBox 40">
            <a:extLst>
              <a:ext uri="{FF2B5EF4-FFF2-40B4-BE49-F238E27FC236}">
                <a16:creationId xmlns:a16="http://schemas.microsoft.com/office/drawing/2014/main" id="{AA99C3D0-74F9-1877-1934-B12200FB8CFD}"/>
              </a:ext>
            </a:extLst>
          </p:cNvPr>
          <p:cNvSpPr txBox="1"/>
          <p:nvPr/>
        </p:nvSpPr>
        <p:spPr>
          <a:xfrm>
            <a:off x="2764346" y="3120678"/>
            <a:ext cx="765819" cy="276999"/>
          </a:xfrm>
          <a:prstGeom prst="rect">
            <a:avLst/>
          </a:prstGeom>
          <a:solidFill>
            <a:schemeClr val="bg1"/>
          </a:solidFill>
        </p:spPr>
        <p:txBody>
          <a:bodyPr wrap="square" lIns="0" tIns="0" rIns="0" bIns="0" rtlCol="0">
            <a:spAutoFit/>
          </a:bodyPr>
          <a:lstStyle/>
          <a:p>
            <a:pPr algn="ctr">
              <a:defRPr/>
            </a:pPr>
            <a:r>
              <a:rPr lang="en-US" dirty="0" err="1">
                <a:gradFill>
                  <a:gsLst>
                    <a:gs pos="0">
                      <a:srgbClr val="8EC8E8"/>
                    </a:gs>
                    <a:gs pos="100000">
                      <a:srgbClr val="CD9AD0"/>
                    </a:gs>
                  </a:gsLst>
                  <a:lin ang="2700000" scaled="1"/>
                </a:gradFill>
                <a:latin typeface="Segoe UI Semibold"/>
              </a:rPr>
              <a:t>Básico</a:t>
            </a:r>
            <a:endParaRPr lang="en-US" dirty="0">
              <a:gradFill>
                <a:gsLst>
                  <a:gs pos="0">
                    <a:srgbClr val="8EC8E8"/>
                  </a:gs>
                  <a:gs pos="100000">
                    <a:srgbClr val="CD9AD0"/>
                  </a:gs>
                </a:gsLst>
                <a:lin ang="2700000" scaled="1"/>
              </a:gradFill>
              <a:latin typeface="Segoe UI Semibold"/>
            </a:endParaRPr>
          </a:p>
        </p:txBody>
      </p:sp>
      <p:sp>
        <p:nvSpPr>
          <p:cNvPr id="42" name="TextBox 41">
            <a:extLst>
              <a:ext uri="{FF2B5EF4-FFF2-40B4-BE49-F238E27FC236}">
                <a16:creationId xmlns:a16="http://schemas.microsoft.com/office/drawing/2014/main" id="{E7703937-7E66-2FFE-5B5F-6B269FF8679C}"/>
              </a:ext>
            </a:extLst>
          </p:cNvPr>
          <p:cNvSpPr txBox="1"/>
          <p:nvPr/>
        </p:nvSpPr>
        <p:spPr>
          <a:xfrm>
            <a:off x="964127" y="924896"/>
            <a:ext cx="4540999" cy="1289393"/>
          </a:xfrm>
          <a:prstGeom prst="rect">
            <a:avLst/>
          </a:prstGeom>
          <a:noFill/>
        </p:spPr>
        <p:txBody>
          <a:bodyPr wrap="square" lIns="90000" tIns="46800" rIns="90000" bIns="46800" rtlCol="0" anchor="t">
            <a:spAutoFit/>
          </a:bodyPr>
          <a:lstStyle/>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lang="en-US" dirty="0">
                <a:solidFill>
                  <a:srgbClr val="171717"/>
                </a:solidFill>
                <a:latin typeface="Segoe UI" panose="020B0502040204020203" pitchFamily="34" charset="0"/>
                <a:hlinkClick r:id="rId10"/>
              </a:rPr>
              <a:t>Criar um Azure subscription </a:t>
            </a:r>
            <a:endParaRPr kumimoji="0" lang="en-US"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171450" lvl="0" indent="-171450">
              <a:lnSpc>
                <a:spcPct val="150000"/>
              </a:lnSpc>
              <a:buClr>
                <a:srgbClr val="0078D4"/>
              </a:buClr>
              <a:buSzPct val="110000"/>
              <a:buFont typeface=".Hiragino Kaku Gothic Interface W3"/>
              <a:buChar char="◉"/>
              <a:defRPr/>
            </a:pPr>
            <a:r>
              <a:rPr lang="pt-BR" dirty="0">
                <a:latin typeface="Segoe UI" panose="020B0502040204020203" pitchFamily="34" charset="0"/>
              </a:rPr>
              <a:t>Solicitar acesso ao Serviço Azure OpenAI</a:t>
            </a:r>
            <a:r>
              <a:rPr kumimoji="0" lang="en-US" b="0" i="0" u="none" strike="noStrike" kern="1200" cap="none" spc="0" normalizeH="0" baseline="0" noProof="0" dirty="0">
                <a:ln>
                  <a:noFill/>
                </a:ln>
                <a:effectLst/>
                <a:uLnTx/>
                <a:uFillTx/>
                <a:latin typeface="Segoe UI" panose="020B0502040204020203" pitchFamily="34" charset="0"/>
                <a:ea typeface="+mn-ea"/>
                <a:cs typeface="+mn-cs"/>
              </a:rPr>
              <a:t>: </a:t>
            </a: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hlinkClick r:id="rId11"/>
              </a:rPr>
              <a:t>https://aka.ms/oai/access</a:t>
            </a: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 </a:t>
            </a:r>
            <a:r>
              <a:rPr kumimoji="0" lang="en-US"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t>
            </a:r>
          </a:p>
        </p:txBody>
      </p:sp>
      <p:grpSp>
        <p:nvGrpSpPr>
          <p:cNvPr id="43" name="Group 42" descr="Label 1 icon circle">
            <a:extLst>
              <a:ext uri="{FF2B5EF4-FFF2-40B4-BE49-F238E27FC236}">
                <a16:creationId xmlns:a16="http://schemas.microsoft.com/office/drawing/2014/main" id="{23C8BAFE-779F-70F1-00BC-29D06A5B49D1}"/>
              </a:ext>
            </a:extLst>
          </p:cNvPr>
          <p:cNvGrpSpPr/>
          <p:nvPr/>
        </p:nvGrpSpPr>
        <p:grpSpPr>
          <a:xfrm>
            <a:off x="479256" y="3473096"/>
            <a:ext cx="659875" cy="659875"/>
            <a:chOff x="584200" y="3560884"/>
            <a:chExt cx="659875" cy="659875"/>
          </a:xfrm>
        </p:grpSpPr>
        <p:grpSp>
          <p:nvGrpSpPr>
            <p:cNvPr id="44" name="Group 43" descr="Icon location">
              <a:extLst>
                <a:ext uri="{FF2B5EF4-FFF2-40B4-BE49-F238E27FC236}">
                  <a16:creationId xmlns:a16="http://schemas.microsoft.com/office/drawing/2014/main" id="{AB120AA2-ACF4-4F3E-749B-7A24B8EB2600}"/>
                </a:ext>
              </a:extLst>
            </p:cNvPr>
            <p:cNvGrpSpPr/>
            <p:nvPr/>
          </p:nvGrpSpPr>
          <p:grpSpPr>
            <a:xfrm>
              <a:off x="584200" y="3560884"/>
              <a:ext cx="659875" cy="659875"/>
              <a:chOff x="584200" y="3560884"/>
              <a:chExt cx="659875" cy="659875"/>
            </a:xfrm>
          </p:grpSpPr>
          <p:sp>
            <p:nvSpPr>
              <p:cNvPr id="46" name="Oval 45">
                <a:extLst>
                  <a:ext uri="{FF2B5EF4-FFF2-40B4-BE49-F238E27FC236}">
                    <a16:creationId xmlns:a16="http://schemas.microsoft.com/office/drawing/2014/main" id="{DFABBECB-9583-D1B2-9BBA-AE61A891EBDA}"/>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7" name="Oval 46" descr="Book and pencil icon">
                <a:extLst>
                  <a:ext uri="{FF2B5EF4-FFF2-40B4-BE49-F238E27FC236}">
                    <a16:creationId xmlns:a16="http://schemas.microsoft.com/office/drawing/2014/main" id="{212E01CE-D21D-DE24-2E25-D78937068965}"/>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45" name="Book_2" title="Icon of a book and a pencil">
              <a:extLst>
                <a:ext uri="{FF2B5EF4-FFF2-40B4-BE49-F238E27FC236}">
                  <a16:creationId xmlns:a16="http://schemas.microsoft.com/office/drawing/2014/main" id="{BB4D2684-4CDB-AFE8-AC3D-476AAC83A030}"/>
                </a:ext>
              </a:extLst>
            </p:cNvPr>
            <p:cNvSpPr>
              <a:spLocks noChangeAspect="1" noEditPoints="1"/>
            </p:cNvSpPr>
            <p:nvPr/>
          </p:nvSpPr>
          <p:spPr bwMode="auto">
            <a:xfrm>
              <a:off x="750685" y="3739157"/>
              <a:ext cx="329185" cy="300487"/>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8" name="TextBox 47">
            <a:extLst>
              <a:ext uri="{FF2B5EF4-FFF2-40B4-BE49-F238E27FC236}">
                <a16:creationId xmlns:a16="http://schemas.microsoft.com/office/drawing/2014/main" id="{F51746B6-4659-A3A6-B33D-E222AB174C18}"/>
              </a:ext>
            </a:extLst>
          </p:cNvPr>
          <p:cNvSpPr txBox="1"/>
          <p:nvPr/>
        </p:nvSpPr>
        <p:spPr>
          <a:xfrm>
            <a:off x="479256" y="4214884"/>
            <a:ext cx="1063794" cy="923330"/>
          </a:xfrm>
          <a:prstGeom prst="rect">
            <a:avLst/>
          </a:prstGeom>
          <a:solidFill>
            <a:schemeClr val="bg1"/>
          </a:solidFill>
        </p:spPr>
        <p:txBody>
          <a:bodyPr wrap="square" lIns="0" tIns="0" rIns="0" bIns="0" rtlCol="0">
            <a:spAutoFit/>
          </a:bodyPr>
          <a:lstStyle/>
          <a:p>
            <a:pPr lvl="0" algn="ctr">
              <a:defRPr/>
            </a:pPr>
            <a:r>
              <a:rPr lang="en-US" sz="2000" dirty="0" err="1">
                <a:gradFill>
                  <a:gsLst>
                    <a:gs pos="0">
                      <a:srgbClr val="8EC8E8"/>
                    </a:gs>
                    <a:gs pos="100000">
                      <a:srgbClr val="CD9AD0"/>
                    </a:gs>
                  </a:gsLst>
                  <a:lin ang="2700000" scaled="1"/>
                </a:gradFill>
                <a:latin typeface="Segoe UI Semibold"/>
              </a:rPr>
              <a:t>Comece</a:t>
            </a:r>
            <a:r>
              <a:rPr lang="en-US" sz="2000" dirty="0">
                <a:gradFill>
                  <a:gsLst>
                    <a:gs pos="0">
                      <a:srgbClr val="8EC8E8"/>
                    </a:gs>
                    <a:gs pos="100000">
                      <a:srgbClr val="CD9AD0"/>
                    </a:gs>
                  </a:gsLst>
                  <a:lin ang="2700000" scaled="1"/>
                </a:gradFill>
                <a:latin typeface="Segoe UI Semibold"/>
              </a:rPr>
              <a:t> aqui!
</a:t>
            </a:r>
          </a:p>
        </p:txBody>
      </p:sp>
      <p:sp>
        <p:nvSpPr>
          <p:cNvPr id="56" name="Star: 5 Points 55">
            <a:extLst>
              <a:ext uri="{FF2B5EF4-FFF2-40B4-BE49-F238E27FC236}">
                <a16:creationId xmlns:a16="http://schemas.microsoft.com/office/drawing/2014/main" id="{41E30A6E-7E47-384A-2875-697E34832B76}"/>
              </a:ext>
              <a:ext uri="{C183D7F6-B498-43B3-948B-1728B52AA6E4}">
                <adec:decorative xmlns:adec="http://schemas.microsoft.com/office/drawing/2017/decorative" val="1"/>
              </a:ext>
            </a:extLst>
          </p:cNvPr>
          <p:cNvSpPr/>
          <p:nvPr/>
        </p:nvSpPr>
        <p:spPr bwMode="auto">
          <a:xfrm>
            <a:off x="3127669" y="5761879"/>
            <a:ext cx="230624" cy="274320"/>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000000"/>
              </a:solidFill>
              <a:ea typeface="Segoe UI" pitchFamily="34" charset="0"/>
              <a:cs typeface="Segoe UI" pitchFamily="34" charset="0"/>
            </a:endParaRPr>
          </a:p>
        </p:txBody>
      </p:sp>
      <p:sp>
        <p:nvSpPr>
          <p:cNvPr id="57" name="Star: 5 Points 56">
            <a:extLst>
              <a:ext uri="{FF2B5EF4-FFF2-40B4-BE49-F238E27FC236}">
                <a16:creationId xmlns:a16="http://schemas.microsoft.com/office/drawing/2014/main" id="{50CFB0E1-A7D4-5A61-F8D2-941203B8CC23}"/>
              </a:ext>
              <a:ext uri="{C183D7F6-B498-43B3-948B-1728B52AA6E4}">
                <adec:decorative xmlns:adec="http://schemas.microsoft.com/office/drawing/2017/decorative" val="1"/>
              </a:ext>
            </a:extLst>
          </p:cNvPr>
          <p:cNvSpPr/>
          <p:nvPr/>
        </p:nvSpPr>
        <p:spPr bwMode="auto">
          <a:xfrm>
            <a:off x="5854899" y="1901652"/>
            <a:ext cx="230624" cy="274320"/>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000000"/>
              </a:solidFill>
              <a:ea typeface="Segoe UI" pitchFamily="34" charset="0"/>
              <a:cs typeface="Segoe UI" pitchFamily="34" charset="0"/>
            </a:endParaRPr>
          </a:p>
        </p:txBody>
      </p:sp>
      <p:sp>
        <p:nvSpPr>
          <p:cNvPr id="61" name="Star: 5 Points 60">
            <a:extLst>
              <a:ext uri="{FF2B5EF4-FFF2-40B4-BE49-F238E27FC236}">
                <a16:creationId xmlns:a16="http://schemas.microsoft.com/office/drawing/2014/main" id="{EB3BCA8A-079B-3CEE-64B9-B01413F07788}"/>
              </a:ext>
              <a:ext uri="{C183D7F6-B498-43B3-948B-1728B52AA6E4}">
                <adec:decorative xmlns:adec="http://schemas.microsoft.com/office/drawing/2017/decorative" val="1"/>
              </a:ext>
            </a:extLst>
          </p:cNvPr>
          <p:cNvSpPr/>
          <p:nvPr/>
        </p:nvSpPr>
        <p:spPr bwMode="auto">
          <a:xfrm>
            <a:off x="866614" y="1593647"/>
            <a:ext cx="230624" cy="274320"/>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000000"/>
              </a:solidFill>
              <a:ea typeface="Segoe UI" pitchFamily="34" charset="0"/>
              <a:cs typeface="Segoe UI" pitchFamily="34" charset="0"/>
            </a:endParaRPr>
          </a:p>
        </p:txBody>
      </p:sp>
      <p:sp>
        <p:nvSpPr>
          <p:cNvPr id="62" name="Star: 5 Points 61">
            <a:extLst>
              <a:ext uri="{FF2B5EF4-FFF2-40B4-BE49-F238E27FC236}">
                <a16:creationId xmlns:a16="http://schemas.microsoft.com/office/drawing/2014/main" id="{0CBA0B88-6156-F9C5-46DF-3B5B589BA712}"/>
              </a:ext>
              <a:ext uri="{C183D7F6-B498-43B3-948B-1728B52AA6E4}">
                <adec:decorative xmlns:adec="http://schemas.microsoft.com/office/drawing/2017/decorative" val="1"/>
              </a:ext>
            </a:extLst>
          </p:cNvPr>
          <p:cNvSpPr/>
          <p:nvPr/>
        </p:nvSpPr>
        <p:spPr bwMode="auto">
          <a:xfrm>
            <a:off x="8638075" y="4791131"/>
            <a:ext cx="230624" cy="228756"/>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000000"/>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9CEB954D-8AC9-29F8-C179-DEFBBA665962}"/>
              </a:ext>
            </a:extLst>
          </p:cNvPr>
          <p:cNvSpPr txBox="1"/>
          <p:nvPr/>
        </p:nvSpPr>
        <p:spPr>
          <a:xfrm>
            <a:off x="8536666" y="6239897"/>
            <a:ext cx="3415117" cy="492443"/>
          </a:xfrm>
          <a:prstGeom prst="rect">
            <a:avLst/>
          </a:prstGeom>
          <a:noFill/>
        </p:spPr>
        <p:txBody>
          <a:bodyPr wrap="square" lIns="0" tIns="0" rIns="0" bIns="0" rtlCol="0">
            <a:spAutoFit/>
          </a:bodyPr>
          <a:lstStyle/>
          <a:p>
            <a:pPr algn="l"/>
            <a:r>
              <a:rPr lang="en-US" sz="3200" dirty="0">
                <a:hlinkClick r:id="rId12"/>
              </a:rPr>
              <a:t>aka.ms/</a:t>
            </a:r>
            <a:r>
              <a:rPr lang="en-US" sz="3200" dirty="0" err="1">
                <a:hlinkClick r:id="rId12"/>
              </a:rPr>
              <a:t>aoai</a:t>
            </a:r>
            <a:r>
              <a:rPr lang="en-US" sz="3200" dirty="0">
                <a:hlinkClick r:id="rId12"/>
              </a:rPr>
              <a:t>/learn</a:t>
            </a:r>
            <a:endParaRPr lang="en-US" sz="3200" dirty="0"/>
          </a:p>
        </p:txBody>
      </p:sp>
      <p:sp>
        <p:nvSpPr>
          <p:cNvPr id="5" name="Seta: para a Direita 4">
            <a:extLst>
              <a:ext uri="{FF2B5EF4-FFF2-40B4-BE49-F238E27FC236}">
                <a16:creationId xmlns:a16="http://schemas.microsoft.com/office/drawing/2014/main" id="{F9F3692E-7AB0-F67C-A632-BC82E5477BB8}"/>
              </a:ext>
            </a:extLst>
          </p:cNvPr>
          <p:cNvSpPr/>
          <p:nvPr/>
        </p:nvSpPr>
        <p:spPr bwMode="auto">
          <a:xfrm>
            <a:off x="6210558" y="6368603"/>
            <a:ext cx="2117656" cy="475800"/>
          </a:xfrm>
          <a:prstGeom prst="right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pt-BR"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3462447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4.16667E-6 -4.81481E-6 L -4.16667E-6 0.01806 " pathEditMode="relative" rAng="0" ptsTypes="AA">
                                      <p:cBhvr>
                                        <p:cTn id="9" dur="500" spd="-100000" fill="hold"/>
                                        <p:tgtEl>
                                          <p:spTgt spid="17"/>
                                        </p:tgtEl>
                                        <p:attrNameLst>
                                          <p:attrName>ppt_x</p:attrName>
                                          <p:attrName>ppt_y</p:attrName>
                                        </p:attrNameLst>
                                      </p:cBhvr>
                                      <p:rCtr x="0" y="903"/>
                                    </p:animMotion>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000"/>
                                        <p:tgtEl>
                                          <p:spTgt spid="5"/>
                                        </p:tgtEl>
                                      </p:cBhvr>
                                    </p:animEffect>
                                    <p:anim calcmode="lin" valueType="num">
                                      <p:cBhvr>
                                        <p:cTn id="15" dur="2000" fill="hold"/>
                                        <p:tgtEl>
                                          <p:spTgt spid="5"/>
                                        </p:tgtEl>
                                        <p:attrNameLst>
                                          <p:attrName>ppt_w</p:attrName>
                                        </p:attrNameLst>
                                      </p:cBhvr>
                                      <p:tavLst>
                                        <p:tav tm="0" fmla="#ppt_w*sin(2.5*pi*$)">
                                          <p:val>
                                            <p:fltVal val="0"/>
                                          </p:val>
                                        </p:tav>
                                        <p:tav tm="100000">
                                          <p:val>
                                            <p:fltVal val="1"/>
                                          </p:val>
                                        </p:tav>
                                      </p:tavLst>
                                    </p:anim>
                                    <p:anim calcmode="lin" valueType="num">
                                      <p:cBhvr>
                                        <p:cTn id="16"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2">
            <a:extLst>
              <a:ext uri="{FF2B5EF4-FFF2-40B4-BE49-F238E27FC236}">
                <a16:creationId xmlns:a16="http://schemas.microsoft.com/office/drawing/2014/main" id="{D334A500-A255-872D-FE31-5DC28FCC7164}"/>
              </a:ext>
            </a:extLst>
          </p:cNvPr>
          <p:cNvGraphicFramePr>
            <a:graphicFrameLocks noGrp="1"/>
          </p:cNvGraphicFramePr>
          <p:nvPr>
            <p:ph idx="1"/>
            <p:extLst>
              <p:ext uri="{D42A27DB-BD31-4B8C-83A1-F6EECF244321}">
                <p14:modId xmlns:p14="http://schemas.microsoft.com/office/powerpoint/2010/main" val="2673469592"/>
              </p:ext>
            </p:extLst>
          </p:nvPr>
        </p:nvGraphicFramePr>
        <p:xfrm>
          <a:off x="5221285" y="766719"/>
          <a:ext cx="6840481" cy="5329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C09BDB6D-043A-01FB-2DB0-240474886661}"/>
              </a:ext>
            </a:extLst>
          </p:cNvPr>
          <p:cNvSpPr/>
          <p:nvPr/>
        </p:nvSpPr>
        <p:spPr>
          <a:xfrm>
            <a:off x="4780344" y="604777"/>
            <a:ext cx="94527" cy="564844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3">
            <a:extLst>
              <a:ext uri="{FF2B5EF4-FFF2-40B4-BE49-F238E27FC236}">
                <a16:creationId xmlns:a16="http://schemas.microsoft.com/office/drawing/2014/main" id="{9106F48D-7765-6A63-7797-C7482E7E5FD8}"/>
              </a:ext>
            </a:extLst>
          </p:cNvPr>
          <p:cNvSpPr>
            <a:spLocks noGrp="1"/>
          </p:cNvSpPr>
          <p:nvPr>
            <p:ph type="title"/>
          </p:nvPr>
        </p:nvSpPr>
        <p:spPr>
          <a:xfrm>
            <a:off x="1029902" y="3003237"/>
            <a:ext cx="3309501" cy="1107996"/>
          </a:xfrm>
        </p:spPr>
        <p:txBody>
          <a:bodyPr/>
          <a:lstStyle/>
          <a:p>
            <a:r>
              <a:rPr lang="en-US" sz="3600" dirty="0">
                <a:gradFill flip="none" rotWithShape="1">
                  <a:gsLst>
                    <a:gs pos="100000">
                      <a:srgbClr val="CD98D0"/>
                    </a:gs>
                    <a:gs pos="0">
                      <a:srgbClr val="8DC8E8"/>
                    </a:gs>
                  </a:gsLst>
                  <a:lin ang="2700000" scaled="1"/>
                  <a:tileRect/>
                </a:gradFill>
                <a:latin typeface="Segoe UI Semibold"/>
                <a:cs typeface="Segoe UI"/>
              </a:rPr>
              <a:t>O Que </a:t>
            </a:r>
            <a:r>
              <a:rPr lang="en-US" sz="3600" dirty="0" err="1">
                <a:gradFill flip="none" rotWithShape="1">
                  <a:gsLst>
                    <a:gs pos="100000">
                      <a:srgbClr val="CD98D0"/>
                    </a:gs>
                    <a:gs pos="0">
                      <a:srgbClr val="8DC8E8"/>
                    </a:gs>
                  </a:gsLst>
                  <a:lin ang="2700000" scaled="1"/>
                  <a:tileRect/>
                </a:gradFill>
                <a:latin typeface="Segoe UI Semibold"/>
                <a:cs typeface="Segoe UI"/>
              </a:rPr>
              <a:t>vamos</a:t>
            </a:r>
            <a:r>
              <a:rPr lang="en-US" sz="3600" dirty="0">
                <a:gradFill flip="none" rotWithShape="1">
                  <a:gsLst>
                    <a:gs pos="100000">
                      <a:srgbClr val="CD98D0"/>
                    </a:gs>
                    <a:gs pos="0">
                      <a:srgbClr val="8DC8E8"/>
                    </a:gs>
                  </a:gsLst>
                  <a:lin ang="2700000" scaled="1"/>
                  <a:tileRect/>
                </a:gradFill>
                <a:latin typeface="Segoe UI Semibold"/>
                <a:cs typeface="Segoe UI"/>
              </a:rPr>
              <a:t> Ver </a:t>
            </a:r>
            <a:r>
              <a:rPr lang="en-US" sz="3600" dirty="0" err="1">
                <a:gradFill flip="none" rotWithShape="1">
                  <a:gsLst>
                    <a:gs pos="100000">
                      <a:srgbClr val="CD98D0"/>
                    </a:gs>
                    <a:gs pos="0">
                      <a:srgbClr val="8DC8E8"/>
                    </a:gs>
                  </a:gsLst>
                  <a:lin ang="2700000" scaled="1"/>
                  <a:tileRect/>
                </a:gradFill>
                <a:latin typeface="Segoe UI Semibold"/>
                <a:cs typeface="Segoe UI"/>
              </a:rPr>
              <a:t>Hoje</a:t>
            </a:r>
            <a:r>
              <a:rPr lang="en-US" sz="3600" dirty="0">
                <a:gradFill flip="none" rotWithShape="1">
                  <a:gsLst>
                    <a:gs pos="100000">
                      <a:srgbClr val="CD98D0"/>
                    </a:gs>
                    <a:gs pos="0">
                      <a:srgbClr val="8DC8E8"/>
                    </a:gs>
                  </a:gsLst>
                  <a:lin ang="2700000" scaled="1"/>
                  <a:tileRect/>
                </a:gradFill>
                <a:latin typeface="Segoe UI Semibold"/>
                <a:cs typeface="Segoe UI"/>
              </a:rPr>
              <a:t>?</a:t>
            </a:r>
          </a:p>
        </p:txBody>
      </p:sp>
    </p:spTree>
    <p:extLst>
      <p:ext uri="{BB962C8B-B14F-4D97-AF65-F5344CB8AC3E}">
        <p14:creationId xmlns:p14="http://schemas.microsoft.com/office/powerpoint/2010/main" val="3931505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B078C77F-26C8-A744-A0C2-40332F4FBC06}"/>
              </a:ext>
            </a:extLst>
          </p:cNvPr>
          <p:cNvSpPr txBox="1">
            <a:spLocks/>
          </p:cNvSpPr>
          <p:nvPr/>
        </p:nvSpPr>
        <p:spPr bwMode="auto">
          <a:xfrm>
            <a:off x="120917" y="446426"/>
            <a:ext cx="11950165"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400">
              <a:lnSpc>
                <a:spcPct val="90000"/>
              </a:lnSpc>
              <a:defRPr/>
            </a:pPr>
            <a:r>
              <a:rPr lang="pt-BR" sz="4000" dirty="0">
                <a:gradFill flip="none" rotWithShape="1">
                  <a:gsLst>
                    <a:gs pos="0">
                      <a:srgbClr val="CD9AD0"/>
                    </a:gs>
                    <a:gs pos="100000">
                      <a:srgbClr val="8EC8E8"/>
                    </a:gs>
                  </a:gsLst>
                  <a:lin ang="10800000" scaled="1"/>
                  <a:tileRect/>
                </a:gradFill>
              </a:rPr>
              <a:t>AI Tour São Paulo</a:t>
            </a:r>
          </a:p>
        </p:txBody>
      </p:sp>
      <p:sp>
        <p:nvSpPr>
          <p:cNvPr id="4" name="CaixaDeTexto 3">
            <a:extLst>
              <a:ext uri="{FF2B5EF4-FFF2-40B4-BE49-F238E27FC236}">
                <a16:creationId xmlns:a16="http://schemas.microsoft.com/office/drawing/2014/main" id="{6EF96D64-6E40-8FF2-5419-AF191187E93F}"/>
              </a:ext>
            </a:extLst>
          </p:cNvPr>
          <p:cNvSpPr txBox="1"/>
          <p:nvPr/>
        </p:nvSpPr>
        <p:spPr>
          <a:xfrm>
            <a:off x="120917" y="6411574"/>
            <a:ext cx="6097604" cy="369332"/>
          </a:xfrm>
          <a:prstGeom prst="rect">
            <a:avLst/>
          </a:prstGeom>
          <a:noFill/>
        </p:spPr>
        <p:txBody>
          <a:bodyPr wrap="square">
            <a:spAutoFit/>
          </a:bodyPr>
          <a:lstStyle/>
          <a:p>
            <a:r>
              <a:rPr lang="pt-BR" dirty="0"/>
              <a:t>https://aitour.microsoft.com/en-US/sao-paulo</a:t>
            </a:r>
          </a:p>
        </p:txBody>
      </p:sp>
      <p:pic>
        <p:nvPicPr>
          <p:cNvPr id="6" name="Imagem 5">
            <a:extLst>
              <a:ext uri="{FF2B5EF4-FFF2-40B4-BE49-F238E27FC236}">
                <a16:creationId xmlns:a16="http://schemas.microsoft.com/office/drawing/2014/main" id="{78E33011-D629-EFA1-FC8B-000DAED08986}"/>
              </a:ext>
            </a:extLst>
          </p:cNvPr>
          <p:cNvPicPr>
            <a:picLocks noChangeAspect="1"/>
          </p:cNvPicPr>
          <p:nvPr/>
        </p:nvPicPr>
        <p:blipFill>
          <a:blip r:embed="rId2"/>
          <a:stretch>
            <a:fillRect/>
          </a:stretch>
        </p:blipFill>
        <p:spPr>
          <a:xfrm>
            <a:off x="1195738" y="1065586"/>
            <a:ext cx="10045566" cy="5345988"/>
          </a:xfrm>
          <a:prstGeom prst="rect">
            <a:avLst/>
          </a:prstGeom>
        </p:spPr>
      </p:pic>
    </p:spTree>
    <p:extLst>
      <p:ext uri="{BB962C8B-B14F-4D97-AF65-F5344CB8AC3E}">
        <p14:creationId xmlns:p14="http://schemas.microsoft.com/office/powerpoint/2010/main" val="2791210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4.07407E-6 L 0 0.01806 " pathEditMode="relative" rAng="0" ptsTypes="AA">
                                      <p:cBhvr>
                                        <p:cTn id="9" dur="500" spd="-100000" fill="hold"/>
                                        <p:tgtEl>
                                          <p:spTgt spid="2"/>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AD65F299-A41C-88EE-AAD6-4E51F626941A}"/>
              </a:ext>
            </a:extLst>
          </p:cNvPr>
          <p:cNvSpPr>
            <a:spLocks noGrp="1"/>
          </p:cNvSpPr>
          <p:nvPr>
            <p:ph type="title"/>
          </p:nvPr>
        </p:nvSpPr>
        <p:spPr>
          <a:xfrm>
            <a:off x="717842" y="3004379"/>
            <a:ext cx="2820183" cy="677108"/>
          </a:xfrm>
        </p:spPr>
        <p:txBody>
          <a:bodyPr/>
          <a:lstStyle/>
          <a:p>
            <a:r>
              <a:rPr lang="en-US" sz="4400" dirty="0">
                <a:gradFill flip="none" rotWithShape="1">
                  <a:gsLst>
                    <a:gs pos="100000">
                      <a:srgbClr val="CD98D0"/>
                    </a:gs>
                    <a:gs pos="0">
                      <a:srgbClr val="8DC8E8"/>
                    </a:gs>
                  </a:gsLst>
                  <a:lin ang="2700000" scaled="1"/>
                  <a:tileRect/>
                </a:gradFill>
                <a:cs typeface="Segoe UI"/>
              </a:rPr>
              <a:t>Obrigado</a:t>
            </a:r>
            <a:endParaRPr lang="en-US" sz="4400" dirty="0">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2833380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777389" y="3003237"/>
            <a:ext cx="8152121" cy="553998"/>
          </a:xfrm>
        </p:spPr>
        <p:txBody>
          <a:bodyPr/>
          <a:lstStyle/>
          <a:p>
            <a:r>
              <a:rPr lang="en-US" sz="3600" dirty="0" err="1">
                <a:gradFill flip="none" rotWithShape="1">
                  <a:gsLst>
                    <a:gs pos="100000">
                      <a:srgbClr val="CD98D0"/>
                    </a:gs>
                    <a:gs pos="0">
                      <a:srgbClr val="8DC8E8"/>
                    </a:gs>
                  </a:gsLst>
                  <a:lin ang="2700000" scaled="1"/>
                  <a:tileRect/>
                </a:gradFill>
                <a:latin typeface="Segoe UI Semibold"/>
                <a:cs typeface="Segoe UI"/>
              </a:rPr>
              <a:t>Acesso</a:t>
            </a:r>
            <a:r>
              <a:rPr lang="en-US" sz="3600" dirty="0">
                <a:gradFill flip="none" rotWithShape="1">
                  <a:gsLst>
                    <a:gs pos="100000">
                      <a:srgbClr val="CD98D0"/>
                    </a:gs>
                    <a:gs pos="0">
                      <a:srgbClr val="8DC8E8"/>
                    </a:gs>
                  </a:gsLst>
                  <a:lin ang="2700000" scaled="1"/>
                  <a:tileRect/>
                </a:gradFill>
                <a:latin typeface="Segoe UI Semibold"/>
                <a:cs typeface="Segoe UI"/>
              </a:rPr>
              <a:t> </a:t>
            </a:r>
            <a:r>
              <a:rPr lang="en-US" sz="3600" dirty="0" err="1">
                <a:gradFill flip="none" rotWithShape="1">
                  <a:gsLst>
                    <a:gs pos="100000">
                      <a:srgbClr val="CD98D0"/>
                    </a:gs>
                    <a:gs pos="0">
                      <a:srgbClr val="8DC8E8"/>
                    </a:gs>
                  </a:gsLst>
                  <a:lin ang="2700000" scaled="1"/>
                  <a:tileRect/>
                </a:gradFill>
                <a:latin typeface="Segoe UI Semibold"/>
                <a:cs typeface="Segoe UI"/>
              </a:rPr>
              <a:t>ao</a:t>
            </a:r>
            <a:r>
              <a:rPr lang="en-US" sz="3600" dirty="0">
                <a:gradFill flip="none" rotWithShape="1">
                  <a:gsLst>
                    <a:gs pos="100000">
                      <a:srgbClr val="CD98D0"/>
                    </a:gs>
                    <a:gs pos="0">
                      <a:srgbClr val="8DC8E8"/>
                    </a:gs>
                  </a:gsLst>
                  <a:lin ang="2700000" scaled="1"/>
                  <a:tileRect/>
                </a:gradFill>
                <a:latin typeface="Segoe UI Semibold"/>
                <a:cs typeface="Segoe UI"/>
              </a:rPr>
              <a:t> Material</a:t>
            </a: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Tree>
    <p:extLst>
      <p:ext uri="{BB962C8B-B14F-4D97-AF65-F5344CB8AC3E}">
        <p14:creationId xmlns:p14="http://schemas.microsoft.com/office/powerpoint/2010/main" val="574308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F37A3E23-22A0-36C6-8740-0D29395878DA}"/>
              </a:ext>
            </a:extLst>
          </p:cNvPr>
          <p:cNvSpPr txBox="1"/>
          <p:nvPr/>
        </p:nvSpPr>
        <p:spPr>
          <a:xfrm>
            <a:off x="1719713" y="5893687"/>
            <a:ext cx="8752573" cy="646331"/>
          </a:xfrm>
          <a:prstGeom prst="rect">
            <a:avLst/>
          </a:prstGeom>
          <a:noFill/>
        </p:spPr>
        <p:txBody>
          <a:bodyPr wrap="square">
            <a:spAutoFit/>
          </a:bodyPr>
          <a:lstStyle/>
          <a:p>
            <a:r>
              <a:rPr lang="pt-BR" sz="3600" dirty="0"/>
              <a:t>https://github.com/Chikuji/PyDataGenAI</a:t>
            </a:r>
          </a:p>
        </p:txBody>
      </p:sp>
      <p:pic>
        <p:nvPicPr>
          <p:cNvPr id="8" name="Imagem 7" descr="Código QR&#10;&#10;Descrição gerada automaticamente">
            <a:extLst>
              <a:ext uri="{FF2B5EF4-FFF2-40B4-BE49-F238E27FC236}">
                <a16:creationId xmlns:a16="http://schemas.microsoft.com/office/drawing/2014/main" id="{F620EE6F-037A-E3CB-C54C-DD15E39C43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2425" y="221379"/>
            <a:ext cx="5467149" cy="5467149"/>
          </a:xfrm>
          <a:prstGeom prst="rect">
            <a:avLst/>
          </a:prstGeom>
        </p:spPr>
      </p:pic>
    </p:spTree>
    <p:extLst>
      <p:ext uri="{BB962C8B-B14F-4D97-AF65-F5344CB8AC3E}">
        <p14:creationId xmlns:p14="http://schemas.microsoft.com/office/powerpoint/2010/main" val="7107902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777389" y="3003237"/>
            <a:ext cx="7490311" cy="553998"/>
          </a:xfrm>
        </p:spPr>
        <p:txBody>
          <a:bodyPr/>
          <a:lstStyle/>
          <a:p>
            <a:r>
              <a:rPr lang="pt-BR" sz="3600" dirty="0">
                <a:gradFill flip="none" rotWithShape="1">
                  <a:gsLst>
                    <a:gs pos="100000">
                      <a:srgbClr val="CD98D0"/>
                    </a:gs>
                    <a:gs pos="0">
                      <a:srgbClr val="8DC8E8"/>
                    </a:gs>
                  </a:gsLst>
                  <a:lin ang="2700000" scaled="1"/>
                  <a:tileRect/>
                </a:gradFill>
                <a:latin typeface="Segoe UI Semibold"/>
                <a:cs typeface="Segoe UI"/>
              </a:rPr>
              <a:t>I</a:t>
            </a:r>
            <a:r>
              <a:rPr lang="en-US" sz="3600" dirty="0">
                <a:gradFill flip="none" rotWithShape="1">
                  <a:gsLst>
                    <a:gs pos="100000">
                      <a:srgbClr val="CD98D0"/>
                    </a:gs>
                    <a:gs pos="0">
                      <a:srgbClr val="8DC8E8"/>
                    </a:gs>
                  </a:gsLst>
                  <a:lin ang="2700000" scaled="1"/>
                  <a:tileRect/>
                </a:gradFill>
                <a:latin typeface="Segoe UI Semibold"/>
                <a:cs typeface="Segoe UI"/>
              </a:rPr>
              <a:t>A </a:t>
            </a:r>
            <a:r>
              <a:rPr lang="en-US" sz="3600" dirty="0" err="1">
                <a:gradFill flip="none" rotWithShape="1">
                  <a:gsLst>
                    <a:gs pos="100000">
                      <a:srgbClr val="CD98D0"/>
                    </a:gs>
                    <a:gs pos="0">
                      <a:srgbClr val="8DC8E8"/>
                    </a:gs>
                  </a:gsLst>
                  <a:lin ang="2700000" scaled="1"/>
                  <a:tileRect/>
                </a:gradFill>
                <a:latin typeface="Segoe UI Semibold"/>
                <a:cs typeface="Segoe UI"/>
              </a:rPr>
              <a:t>na</a:t>
            </a:r>
            <a:r>
              <a:rPr lang="en-US" sz="3600" dirty="0">
                <a:gradFill flip="none" rotWithShape="1">
                  <a:gsLst>
                    <a:gs pos="100000">
                      <a:srgbClr val="CD98D0"/>
                    </a:gs>
                    <a:gs pos="0">
                      <a:srgbClr val="8DC8E8"/>
                    </a:gs>
                  </a:gsLst>
                  <a:lin ang="2700000" scaled="1"/>
                  <a:tileRect/>
                </a:gradFill>
                <a:latin typeface="Segoe UI Semibold"/>
                <a:cs typeface="Segoe UI"/>
              </a:rPr>
              <a:t> Azure</a:t>
            </a: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pic>
        <p:nvPicPr>
          <p:cNvPr id="2" name="Graphic 1" descr="Cloud">
            <a:extLst>
              <a:ext uri="{FF2B5EF4-FFF2-40B4-BE49-F238E27FC236}">
                <a16:creationId xmlns:a16="http://schemas.microsoft.com/office/drawing/2014/main" id="{08254E49-D708-0D5F-3E53-B4EA3327B6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26331" y="517212"/>
            <a:ext cx="4625203" cy="4625203"/>
          </a:xfrm>
          <a:prstGeom prst="rect">
            <a:avLst/>
          </a:prstGeom>
        </p:spPr>
      </p:pic>
      <p:pic>
        <p:nvPicPr>
          <p:cNvPr id="3" name="Graphic 2" descr="Gears">
            <a:extLst>
              <a:ext uri="{FF2B5EF4-FFF2-40B4-BE49-F238E27FC236}">
                <a16:creationId xmlns:a16="http://schemas.microsoft.com/office/drawing/2014/main" id="{040EB79F-354B-ECC2-626B-244BDFD7EF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2265" y="3060841"/>
            <a:ext cx="686944" cy="686944"/>
          </a:xfrm>
          <a:prstGeom prst="rect">
            <a:avLst/>
          </a:prstGeom>
        </p:spPr>
      </p:pic>
      <p:pic>
        <p:nvPicPr>
          <p:cNvPr id="5" name="Graphic 4" descr="Browser window">
            <a:extLst>
              <a:ext uri="{FF2B5EF4-FFF2-40B4-BE49-F238E27FC236}">
                <a16:creationId xmlns:a16="http://schemas.microsoft.com/office/drawing/2014/main" id="{3A77C669-F8A5-2E11-0E25-D7A5B72638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4551" y="4321150"/>
            <a:ext cx="2084695" cy="2084695"/>
          </a:xfrm>
          <a:prstGeom prst="rect">
            <a:avLst/>
          </a:prstGeom>
        </p:spPr>
      </p:pic>
      <p:cxnSp>
        <p:nvCxnSpPr>
          <p:cNvPr id="6" name="Connector: Elbow 5">
            <a:extLst>
              <a:ext uri="{FF2B5EF4-FFF2-40B4-BE49-F238E27FC236}">
                <a16:creationId xmlns:a16="http://schemas.microsoft.com/office/drawing/2014/main" id="{2160A131-80AD-5AD1-F06F-5F052B583782}"/>
              </a:ext>
            </a:extLst>
          </p:cNvPr>
          <p:cNvCxnSpPr>
            <a:cxnSpLocks/>
            <a:stCxn id="5" idx="3"/>
          </p:cNvCxnSpPr>
          <p:nvPr/>
        </p:nvCxnSpPr>
        <p:spPr>
          <a:xfrm flipV="1">
            <a:off x="7469246" y="4508558"/>
            <a:ext cx="1180532" cy="854940"/>
          </a:xfrm>
          <a:prstGeom prst="bentConnector3">
            <a:avLst>
              <a:gd name="adj1" fmla="val 100289"/>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818FC17E-F92C-4A8F-AC26-99680C8BE17C}"/>
              </a:ext>
            </a:extLst>
          </p:cNvPr>
          <p:cNvGrpSpPr/>
          <p:nvPr/>
        </p:nvGrpSpPr>
        <p:grpSpPr>
          <a:xfrm>
            <a:off x="7703488" y="4475176"/>
            <a:ext cx="2526834" cy="712047"/>
            <a:chOff x="8859626" y="4930103"/>
            <a:chExt cx="2526834" cy="712047"/>
          </a:xfrm>
        </p:grpSpPr>
        <p:sp>
          <p:nvSpPr>
            <p:cNvPr id="8" name="TextBox 7">
              <a:extLst>
                <a:ext uri="{FF2B5EF4-FFF2-40B4-BE49-F238E27FC236}">
                  <a16:creationId xmlns:a16="http://schemas.microsoft.com/office/drawing/2014/main" id="{CE60668D-AB1B-41DB-B5B5-8385DB4B9ACB}"/>
                </a:ext>
              </a:extLst>
            </p:cNvPr>
            <p:cNvSpPr txBox="1"/>
            <p:nvPr/>
          </p:nvSpPr>
          <p:spPr>
            <a:xfrm>
              <a:off x="9137446" y="5321676"/>
              <a:ext cx="2249014" cy="292388"/>
            </a:xfrm>
            <a:prstGeom prst="rect">
              <a:avLst/>
            </a:prstGeom>
            <a:solidFill>
              <a:schemeClr val="bg1"/>
            </a:solidFill>
          </p:spPr>
          <p:txBody>
            <a:bodyPr wrap="none" lIns="0" tIns="0" rIns="0" bIns="0">
              <a:spAutoFit/>
            </a:bodyPr>
            <a:lstStyle/>
            <a:p>
              <a:pPr algn="l">
                <a:defRPr sz="2000">
                  <a:gradFill>
                    <a:gsLst>
                      <a:gs pos="2917">
                        <a:schemeClr val="tx1"/>
                      </a:gs>
                      <a:gs pos="30000">
                        <a:schemeClr val="tx1"/>
                      </a:gs>
                    </a:gsLst>
                    <a:lin ang="5400000" scaled="0"/>
                  </a:gradFill>
                </a:defRPr>
              </a:pPr>
              <a:r>
                <a:rPr sz="1900" dirty="0"/>
                <a:t>abc-1234-efg-5678…</a:t>
              </a:r>
            </a:p>
          </p:txBody>
        </p:sp>
        <p:pic>
          <p:nvPicPr>
            <p:cNvPr id="9" name="Graphic 8" descr="Key">
              <a:extLst>
                <a:ext uri="{FF2B5EF4-FFF2-40B4-BE49-F238E27FC236}">
                  <a16:creationId xmlns:a16="http://schemas.microsoft.com/office/drawing/2014/main" id="{7D8AFFB7-D05F-353C-624C-B53AA3F641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9626" y="4930103"/>
              <a:ext cx="712047" cy="712047"/>
            </a:xfrm>
            <a:prstGeom prst="rect">
              <a:avLst/>
            </a:prstGeom>
          </p:spPr>
        </p:pic>
      </p:grpSp>
      <p:grpSp>
        <p:nvGrpSpPr>
          <p:cNvPr id="10" name="Group 9">
            <a:extLst>
              <a:ext uri="{FF2B5EF4-FFF2-40B4-BE49-F238E27FC236}">
                <a16:creationId xmlns:a16="http://schemas.microsoft.com/office/drawing/2014/main" id="{B215EF52-9D86-11C4-ED9B-A0BEC97F6C66}"/>
              </a:ext>
            </a:extLst>
          </p:cNvPr>
          <p:cNvGrpSpPr/>
          <p:nvPr/>
        </p:nvGrpSpPr>
        <p:grpSpPr>
          <a:xfrm>
            <a:off x="8665737" y="3747785"/>
            <a:ext cx="2339689" cy="875621"/>
            <a:chOff x="8712050" y="3781723"/>
            <a:chExt cx="2339689" cy="875621"/>
          </a:xfrm>
        </p:grpSpPr>
        <p:cxnSp>
          <p:nvCxnSpPr>
            <p:cNvPr id="11" name="Straight Arrow Connector 10">
              <a:extLst>
                <a:ext uri="{FF2B5EF4-FFF2-40B4-BE49-F238E27FC236}">
                  <a16:creationId xmlns:a16="http://schemas.microsoft.com/office/drawing/2014/main" id="{DD9F58DE-45F8-F341-F66E-062C827791DF}"/>
                </a:ext>
              </a:extLst>
            </p:cNvPr>
            <p:cNvCxnSpPr>
              <a:cxnSpLocks/>
              <a:stCxn id="3" idx="2"/>
            </p:cNvCxnSpPr>
            <p:nvPr/>
          </p:nvCxnSpPr>
          <p:spPr>
            <a:xfrm>
              <a:off x="8712050" y="3781723"/>
              <a:ext cx="0" cy="573365"/>
            </a:xfrm>
            <a:prstGeom prst="straightConnector1">
              <a:avLst/>
            </a:prstGeom>
            <a:ln w="571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45A2C8B-54D7-05C5-6908-57C012989157}"/>
                </a:ext>
              </a:extLst>
            </p:cNvPr>
            <p:cNvSpPr txBox="1"/>
            <p:nvPr/>
          </p:nvSpPr>
          <p:spPr>
            <a:xfrm>
              <a:off x="9330114" y="4364956"/>
              <a:ext cx="1721625" cy="292388"/>
            </a:xfrm>
            <a:prstGeom prst="rect">
              <a:avLst/>
            </a:prstGeom>
            <a:noFill/>
          </p:spPr>
          <p:txBody>
            <a:bodyPr wrap="none" lIns="0" tIns="0" rIns="0" bIns="0">
              <a:spAutoFit/>
            </a:bodyPr>
            <a:lstStyle/>
            <a:p>
              <a:pPr algn="l">
                <a:defRPr sz="2000">
                  <a:gradFill>
                    <a:gsLst>
                      <a:gs pos="2917">
                        <a:schemeClr val="tx1"/>
                      </a:gs>
                      <a:gs pos="30000">
                        <a:schemeClr val="tx1"/>
                      </a:gs>
                    </a:gsLst>
                    <a:lin ang="5400000" scaled="0"/>
                  </a:gradFill>
                </a:defRPr>
              </a:pPr>
              <a:r>
                <a:rPr sz="1900" dirty="0"/>
                <a:t>https://eastus/...</a:t>
              </a:r>
            </a:p>
          </p:txBody>
        </p:sp>
      </p:grpSp>
      <p:pic>
        <p:nvPicPr>
          <p:cNvPr id="13" name="Graphic 12">
            <a:extLst>
              <a:ext uri="{FF2B5EF4-FFF2-40B4-BE49-F238E27FC236}">
                <a16:creationId xmlns:a16="http://schemas.microsoft.com/office/drawing/2014/main" id="{96DC1433-89FE-1EE0-933C-B5E98AEF36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29533" y="2484355"/>
            <a:ext cx="1185463" cy="700222"/>
          </a:xfrm>
          <a:prstGeom prst="rect">
            <a:avLst/>
          </a:prstGeom>
        </p:spPr>
      </p:pic>
    </p:spTree>
    <p:extLst>
      <p:ext uri="{BB962C8B-B14F-4D97-AF65-F5344CB8AC3E}">
        <p14:creationId xmlns:p14="http://schemas.microsoft.com/office/powerpoint/2010/main" val="34977055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588263" y="334017"/>
            <a:ext cx="11018520" cy="492443"/>
          </a:xfrm>
        </p:spPr>
        <p:txBody>
          <a:bodyPr/>
          <a:lstStyle/>
          <a:p>
            <a:pPr algn="ctr"/>
            <a:r>
              <a:rPr lang="en-US" sz="3200" dirty="0"/>
              <a:t>Azure AI</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735" y="1257017"/>
              <a:ext cx="1419665" cy="52178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087" y="1210279"/>
              <a:ext cx="1381636" cy="6076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186558" y="4695805"/>
            <a:ext cx="106809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Azure OpenAI Service</a:t>
            </a:r>
          </a:p>
        </p:txBody>
      </p:sp>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98969" y="3336358"/>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27099"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41431" y="3336358"/>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29391" y="3336358"/>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400789" y="3336358"/>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549343" y="4470832"/>
            <a:ext cx="1057440"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55237" y="1720505"/>
            <a:ext cx="596912" cy="687144"/>
            <a:chOff x="10065332" y="1702953"/>
            <a:chExt cx="596912" cy="68714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53860" y="-1838330"/>
                <a:ext cx="394711" cy="394711"/>
              </a:xfrm>
              <a:prstGeom prst="rect">
                <a:avLst/>
              </a:prstGeom>
            </p:spPr>
          </p:pic>
        </p:grpSp>
      </p:grpSp>
    </p:spTree>
    <p:extLst>
      <p:ext uri="{BB962C8B-B14F-4D97-AF65-F5344CB8AC3E}">
        <p14:creationId xmlns:p14="http://schemas.microsoft.com/office/powerpoint/2010/main" val="1792037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417110" y="435410"/>
            <a:ext cx="10728945" cy="1661993"/>
          </a:xfrm>
        </p:spPr>
        <p:txBody>
          <a:bodyPr/>
          <a:lstStyle/>
          <a:p>
            <a:r>
              <a:rPr lang="pt-BR" sz="3600" dirty="0">
                <a:gradFill flip="none" rotWithShape="1">
                  <a:gsLst>
                    <a:gs pos="100000">
                      <a:srgbClr val="CD98D0"/>
                    </a:gs>
                    <a:gs pos="0">
                      <a:srgbClr val="8DC8E8"/>
                    </a:gs>
                  </a:gsLst>
                  <a:lin ang="2700000" scaled="1"/>
                  <a:tileRect/>
                </a:gradFill>
                <a:latin typeface="Segoe UI Semibold"/>
                <a:cs typeface="Segoe UI"/>
              </a:rPr>
              <a:t>Dica:</a:t>
            </a:r>
            <a:br>
              <a:rPr lang="pt-BR" sz="3600" dirty="0">
                <a:gradFill flip="none" rotWithShape="1">
                  <a:gsLst>
                    <a:gs pos="100000">
                      <a:srgbClr val="CD98D0"/>
                    </a:gs>
                    <a:gs pos="0">
                      <a:srgbClr val="8DC8E8"/>
                    </a:gs>
                  </a:gsLst>
                  <a:lin ang="2700000" scaled="1"/>
                  <a:tileRect/>
                </a:gradFill>
                <a:latin typeface="Segoe UI Semibold"/>
                <a:cs typeface="Segoe UI"/>
              </a:rPr>
            </a:br>
            <a:br>
              <a:rPr lang="pt-BR" sz="3600" dirty="0">
                <a:gradFill flip="none" rotWithShape="1">
                  <a:gsLst>
                    <a:gs pos="100000">
                      <a:srgbClr val="CD98D0"/>
                    </a:gs>
                    <a:gs pos="0">
                      <a:srgbClr val="8DC8E8"/>
                    </a:gs>
                  </a:gsLst>
                  <a:lin ang="2700000" scaled="1"/>
                  <a:tileRect/>
                </a:gradFill>
                <a:latin typeface="Segoe UI Semibold"/>
                <a:cs typeface="Segoe UI"/>
              </a:rPr>
            </a:br>
            <a:r>
              <a:rPr lang="pt-BR" sz="3600" dirty="0">
                <a:gradFill flip="none" rotWithShape="1">
                  <a:gsLst>
                    <a:gs pos="100000">
                      <a:srgbClr val="CD98D0"/>
                    </a:gs>
                    <a:gs pos="0">
                      <a:srgbClr val="8DC8E8"/>
                    </a:gs>
                  </a:gsLst>
                  <a:lin ang="2700000" scaled="1"/>
                  <a:tileRect/>
                </a:gradFill>
                <a:latin typeface="Segoe UI Semibold"/>
                <a:cs typeface="Segoe UI"/>
              </a:rPr>
              <a:t>- Azure For Student = $100 dólares para usar</a:t>
            </a:r>
            <a:endParaRPr lang="en-US" sz="3600" dirty="0">
              <a:gradFill flip="none" rotWithShape="1">
                <a:gsLst>
                  <a:gs pos="100000">
                    <a:srgbClr val="CD98D0"/>
                  </a:gs>
                  <a:gs pos="0">
                    <a:srgbClr val="8DC8E8"/>
                  </a:gs>
                </a:gsLst>
                <a:lin ang="2700000" scaled="1"/>
                <a:tileRect/>
              </a:gradFill>
              <a:latin typeface="Segoe UI Semibold"/>
              <a:cs typeface="Segoe UI"/>
            </a:endParaRP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pic>
        <p:nvPicPr>
          <p:cNvPr id="3" name="Imagem 2">
            <a:extLst>
              <a:ext uri="{FF2B5EF4-FFF2-40B4-BE49-F238E27FC236}">
                <a16:creationId xmlns:a16="http://schemas.microsoft.com/office/drawing/2014/main" id="{0D8A92E7-3BFC-460A-473A-DC1584194363}"/>
              </a:ext>
            </a:extLst>
          </p:cNvPr>
          <p:cNvPicPr>
            <a:picLocks noChangeAspect="1"/>
          </p:cNvPicPr>
          <p:nvPr/>
        </p:nvPicPr>
        <p:blipFill>
          <a:blip r:embed="rId3"/>
          <a:stretch>
            <a:fillRect/>
          </a:stretch>
        </p:blipFill>
        <p:spPr>
          <a:xfrm>
            <a:off x="2041759" y="2435192"/>
            <a:ext cx="8108482" cy="4422808"/>
          </a:xfrm>
          <a:prstGeom prst="rect">
            <a:avLst/>
          </a:prstGeom>
        </p:spPr>
      </p:pic>
    </p:spTree>
    <p:extLst>
      <p:ext uri="{BB962C8B-B14F-4D97-AF65-F5344CB8AC3E}">
        <p14:creationId xmlns:p14="http://schemas.microsoft.com/office/powerpoint/2010/main" val="515265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777389" y="3003237"/>
            <a:ext cx="8152121" cy="553998"/>
          </a:xfrm>
        </p:spPr>
        <p:txBody>
          <a:bodyPr/>
          <a:lstStyle/>
          <a:p>
            <a:r>
              <a:rPr lang="en-US" sz="3600" dirty="0">
                <a:gradFill flip="none" rotWithShape="1">
                  <a:gsLst>
                    <a:gs pos="100000">
                      <a:srgbClr val="CD98D0"/>
                    </a:gs>
                    <a:gs pos="0">
                      <a:srgbClr val="8DC8E8"/>
                    </a:gs>
                  </a:gsLst>
                  <a:lin ang="2700000" scaled="1"/>
                  <a:tileRect/>
                </a:gradFill>
                <a:latin typeface="Segoe UI Semibold"/>
                <a:cs typeface="Segoe UI"/>
              </a:rPr>
              <a:t>IA </a:t>
            </a:r>
            <a:r>
              <a:rPr lang="en-US" sz="3600" dirty="0" err="1">
                <a:gradFill flip="none" rotWithShape="1">
                  <a:gsLst>
                    <a:gs pos="100000">
                      <a:srgbClr val="CD98D0"/>
                    </a:gs>
                    <a:gs pos="0">
                      <a:srgbClr val="8DC8E8"/>
                    </a:gs>
                  </a:gsLst>
                  <a:lin ang="2700000" scaled="1"/>
                  <a:tileRect/>
                </a:gradFill>
                <a:latin typeface="Segoe UI Semibold"/>
                <a:cs typeface="Segoe UI"/>
              </a:rPr>
              <a:t>Generativa</a:t>
            </a:r>
            <a:endParaRPr lang="en-US" sz="3600" dirty="0">
              <a:gradFill flip="none" rotWithShape="1">
                <a:gsLst>
                  <a:gs pos="100000">
                    <a:srgbClr val="CD98D0"/>
                  </a:gs>
                  <a:gs pos="0">
                    <a:srgbClr val="8DC8E8"/>
                  </a:gs>
                </a:gsLst>
                <a:lin ang="2700000" scaled="1"/>
                <a:tileRect/>
              </a:gradFill>
              <a:latin typeface="Segoe UI Semibold"/>
              <a:cs typeface="Segoe UI"/>
            </a:endParaRP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Tree>
    <p:extLst>
      <p:ext uri="{BB962C8B-B14F-4D97-AF65-F5344CB8AC3E}">
        <p14:creationId xmlns:p14="http://schemas.microsoft.com/office/powerpoint/2010/main" val="28669355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4E19EDE-8398-24C5-EF20-3717C50857C9}"/>
              </a:ext>
            </a:extLst>
          </p:cNvPr>
          <p:cNvSpPr>
            <a:spLocks noGrp="1"/>
          </p:cNvSpPr>
          <p:nvPr>
            <p:ph type="title"/>
          </p:nvPr>
        </p:nvSpPr>
        <p:spPr/>
        <p:txBody>
          <a:bodyPr/>
          <a:lstStyle/>
          <a:p>
            <a:r>
              <a:rPr lang="pt-BR" dirty="0"/>
              <a:t>O que é IA Generativa? </a:t>
            </a:r>
          </a:p>
        </p:txBody>
      </p:sp>
      <p:sp>
        <p:nvSpPr>
          <p:cNvPr id="6" name="Espaço Reservado para Texto 5">
            <a:extLst>
              <a:ext uri="{FF2B5EF4-FFF2-40B4-BE49-F238E27FC236}">
                <a16:creationId xmlns:a16="http://schemas.microsoft.com/office/drawing/2014/main" id="{3F2F181C-2616-E338-0A30-3BCC6F3E0EB1}"/>
              </a:ext>
            </a:extLst>
          </p:cNvPr>
          <p:cNvSpPr>
            <a:spLocks noGrp="1"/>
          </p:cNvSpPr>
          <p:nvPr>
            <p:ph type="body" sz="quarter" idx="11"/>
          </p:nvPr>
        </p:nvSpPr>
        <p:spPr/>
        <p:txBody>
          <a:bodyPr/>
          <a:lstStyle/>
          <a:p>
            <a:r>
              <a:rPr lang="pt-BR" dirty="0"/>
              <a:t>É um tipo de IA que é capaz de gerar novos conteúdos, como:</a:t>
            </a:r>
          </a:p>
        </p:txBody>
      </p:sp>
      <p:pic>
        <p:nvPicPr>
          <p:cNvPr id="12" name="Imagem 11">
            <a:extLst>
              <a:ext uri="{FF2B5EF4-FFF2-40B4-BE49-F238E27FC236}">
                <a16:creationId xmlns:a16="http://schemas.microsoft.com/office/drawing/2014/main" id="{D20075FB-7E53-10C6-3429-6C637248E502}"/>
              </a:ext>
            </a:extLst>
          </p:cNvPr>
          <p:cNvPicPr>
            <a:picLocks noChangeAspect="1"/>
          </p:cNvPicPr>
          <p:nvPr/>
        </p:nvPicPr>
        <p:blipFill>
          <a:blip r:embed="rId2"/>
          <a:stretch>
            <a:fillRect/>
          </a:stretch>
        </p:blipFill>
        <p:spPr>
          <a:xfrm>
            <a:off x="803734" y="2917005"/>
            <a:ext cx="4615290" cy="3296102"/>
          </a:xfrm>
          <a:prstGeom prst="rect">
            <a:avLst/>
          </a:prstGeom>
        </p:spPr>
      </p:pic>
      <p:sp>
        <p:nvSpPr>
          <p:cNvPr id="13" name="Espaço Reservado para Texto 5">
            <a:extLst>
              <a:ext uri="{FF2B5EF4-FFF2-40B4-BE49-F238E27FC236}">
                <a16:creationId xmlns:a16="http://schemas.microsoft.com/office/drawing/2014/main" id="{8A1DBF63-6C11-CC28-2F78-05670DFCCD9B}"/>
              </a:ext>
            </a:extLst>
          </p:cNvPr>
          <p:cNvSpPr txBox="1">
            <a:spLocks/>
          </p:cNvSpPr>
          <p:nvPr/>
        </p:nvSpPr>
        <p:spPr>
          <a:xfrm>
            <a:off x="803734" y="2417769"/>
            <a:ext cx="4692291"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dirty="0"/>
              <a:t>Texto</a:t>
            </a:r>
          </a:p>
        </p:txBody>
      </p:sp>
      <p:pic>
        <p:nvPicPr>
          <p:cNvPr id="15" name="Imagem 14">
            <a:extLst>
              <a:ext uri="{FF2B5EF4-FFF2-40B4-BE49-F238E27FC236}">
                <a16:creationId xmlns:a16="http://schemas.microsoft.com/office/drawing/2014/main" id="{33FCA035-59D0-FE5C-DBB8-C396C85A3657}"/>
              </a:ext>
            </a:extLst>
          </p:cNvPr>
          <p:cNvPicPr>
            <a:picLocks noChangeAspect="1"/>
          </p:cNvPicPr>
          <p:nvPr/>
        </p:nvPicPr>
        <p:blipFill>
          <a:blip r:embed="rId3"/>
          <a:stretch>
            <a:fillRect/>
          </a:stretch>
        </p:blipFill>
        <p:spPr>
          <a:xfrm>
            <a:off x="6772976" y="2889800"/>
            <a:ext cx="4615290" cy="3323307"/>
          </a:xfrm>
          <a:prstGeom prst="rect">
            <a:avLst/>
          </a:prstGeom>
        </p:spPr>
      </p:pic>
      <p:sp>
        <p:nvSpPr>
          <p:cNvPr id="16" name="Espaço Reservado para Texto 5">
            <a:extLst>
              <a:ext uri="{FF2B5EF4-FFF2-40B4-BE49-F238E27FC236}">
                <a16:creationId xmlns:a16="http://schemas.microsoft.com/office/drawing/2014/main" id="{5B739C1B-6183-BB83-FFC4-0AC4A90A9579}"/>
              </a:ext>
            </a:extLst>
          </p:cNvPr>
          <p:cNvSpPr txBox="1">
            <a:spLocks/>
          </p:cNvSpPr>
          <p:nvPr/>
        </p:nvSpPr>
        <p:spPr>
          <a:xfrm>
            <a:off x="6772976" y="2417769"/>
            <a:ext cx="4692291"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dirty="0"/>
              <a:t>Imagem</a:t>
            </a:r>
          </a:p>
        </p:txBody>
      </p:sp>
    </p:spTree>
    <p:extLst>
      <p:ext uri="{BB962C8B-B14F-4D97-AF65-F5344CB8AC3E}">
        <p14:creationId xmlns:p14="http://schemas.microsoft.com/office/powerpoint/2010/main" val="2784949047"/>
      </p:ext>
    </p:extLst>
  </p:cSld>
  <p:clrMapOvr>
    <a:masterClrMapping/>
  </p:clrMapOvr>
  <p:transition>
    <p:fade/>
  </p:transition>
</p:sld>
</file>

<file path=ppt/theme/theme1.xml><?xml version="1.0" encoding="utf-8"?>
<a:theme xmlns:a="http://schemas.openxmlformats.org/drawingml/2006/main" name="3_Azure black">
  <a:themeElements>
    <a:clrScheme name="Personalizada 1">
      <a:dk1>
        <a:sysClr val="windowText" lastClr="000000"/>
      </a:dk1>
      <a:lt1>
        <a:sysClr val="window" lastClr="FFFFFF"/>
      </a:lt1>
      <a:dk2>
        <a:srgbClr val="242852"/>
      </a:dk2>
      <a:lt2>
        <a:srgbClr val="4A66AC"/>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10.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11.xml><?xml version="1.0" encoding="utf-8"?>
<a:theme xmlns:a="http://schemas.openxmlformats.org/drawingml/2006/main" name="5_Black Template">
  <a:themeElements>
    <a:clrScheme name="Personalizada 1">
      <a:dk1>
        <a:sysClr val="windowText" lastClr="000000"/>
      </a:dk1>
      <a:lt1>
        <a:sysClr val="window" lastClr="FFFFFF"/>
      </a:lt1>
      <a:dk2>
        <a:srgbClr val="242852"/>
      </a:dk2>
      <a:lt2>
        <a:srgbClr val="4A66AC"/>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12.xml><?xml version="1.0" encoding="utf-8"?>
<a:theme xmlns:a="http://schemas.openxmlformats.org/drawingml/2006/main" name="4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13.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9-51153_Microsoft_Ignite_Black_Template">
  <a:themeElements>
    <a:clrScheme name="Personalizada 16">
      <a:dk1>
        <a:sysClr val="windowText" lastClr="000000"/>
      </a:dk1>
      <a:lt1>
        <a:sysClr val="window" lastClr="FFFFFF"/>
      </a:lt1>
      <a:dk2>
        <a:srgbClr val="242852"/>
      </a:dk2>
      <a:lt2>
        <a:srgbClr val="000000"/>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5.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6.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7.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8.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9.xml><?xml version="1.0" encoding="utf-8"?>
<a:theme xmlns:a="http://schemas.openxmlformats.org/drawingml/2006/main" name="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2.potx" id="{FF407B81-EE0D-4712-A915-520CB69516B5}" vid="{F126F94A-848E-45ED-B836-477FDC3323C6}"/>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847</TotalTime>
  <Words>3970</Words>
  <Application>Microsoft Office PowerPoint</Application>
  <PresentationFormat>Widescreen</PresentationFormat>
  <Paragraphs>203</Paragraphs>
  <Slides>21</Slides>
  <Notes>17</Notes>
  <HiddenSlides>0</HiddenSlides>
  <MMClips>0</MMClips>
  <ScaleCrop>false</ScaleCrop>
  <HeadingPairs>
    <vt:vector size="6" baseType="variant">
      <vt:variant>
        <vt:lpstr>Fontes usadas</vt:lpstr>
      </vt:variant>
      <vt:variant>
        <vt:i4>13</vt:i4>
      </vt:variant>
      <vt:variant>
        <vt:lpstr>Tema</vt:lpstr>
      </vt:variant>
      <vt:variant>
        <vt:i4>13</vt:i4>
      </vt:variant>
      <vt:variant>
        <vt:lpstr>Títulos de slides</vt:lpstr>
      </vt:variant>
      <vt:variant>
        <vt:i4>21</vt:i4>
      </vt:variant>
    </vt:vector>
  </HeadingPairs>
  <TitlesOfParts>
    <vt:vector size="47" baseType="lpstr">
      <vt:lpstr>.Hiragino Kaku Gothic Interface W3</vt:lpstr>
      <vt:lpstr>Arial</vt:lpstr>
      <vt:lpstr>Calibri</vt:lpstr>
      <vt:lpstr>Consolas</vt:lpstr>
      <vt:lpstr>Courier New</vt:lpstr>
      <vt:lpstr>Roboto Mono</vt:lpstr>
      <vt:lpstr>Segoe UI</vt:lpstr>
      <vt:lpstr>Segoe UI </vt:lpstr>
      <vt:lpstr>Segoe UI Light</vt:lpstr>
      <vt:lpstr>Segoe UI Semibold</vt:lpstr>
      <vt:lpstr>Segoe UI Semilight</vt:lpstr>
      <vt:lpstr>Söhne</vt:lpstr>
      <vt:lpstr>Wingdings</vt:lpstr>
      <vt:lpstr>3_Azure black</vt:lpstr>
      <vt:lpstr>1_Black Template</vt:lpstr>
      <vt:lpstr>9-51153_Microsoft_Ignite_Black_Template</vt:lpstr>
      <vt:lpstr>Microsoft 365 PPT Template - 2018</vt:lpstr>
      <vt:lpstr>MCAPS Start 16/9 Black Template</vt:lpstr>
      <vt:lpstr>Azure updated</vt:lpstr>
      <vt:lpstr>APEX Template 2017 </vt:lpstr>
      <vt:lpstr>1_Build 2019 Black</vt:lpstr>
      <vt:lpstr> Microsoft Build Black 2/3 Template</vt:lpstr>
      <vt:lpstr>3_Azure black</vt:lpstr>
      <vt:lpstr>5_Black Template</vt:lpstr>
      <vt:lpstr>4_Black Template</vt:lpstr>
      <vt:lpstr>Microsoft Build 16:9 Template Light</vt:lpstr>
      <vt:lpstr>IA Generativa Teoria e Prática</vt:lpstr>
      <vt:lpstr>O Que vamos Ver Hoje?</vt:lpstr>
      <vt:lpstr>Acesso ao Material</vt:lpstr>
      <vt:lpstr>Apresentação do PowerPoint</vt:lpstr>
      <vt:lpstr>IA na Azure</vt:lpstr>
      <vt:lpstr>Azure AI</vt:lpstr>
      <vt:lpstr>Dica:  - Azure For Student = $100 dólares para usar</vt:lpstr>
      <vt:lpstr>IA Generativa</vt:lpstr>
      <vt:lpstr>O que é IA Generativa? </vt:lpstr>
      <vt:lpstr>Apresentação do PowerPoint</vt:lpstr>
      <vt:lpstr>Apresentação do PowerPoint</vt:lpstr>
      <vt:lpstr>Apresentação do PowerPoint</vt:lpstr>
      <vt:lpstr>Microsoft and OpenAI partnership</vt:lpstr>
      <vt:lpstr>Apresentação do PowerPoint</vt:lpstr>
      <vt:lpstr>Use a IA com responsabilidade: implicações sociais</vt:lpstr>
      <vt:lpstr>Apresentação do PowerPoint</vt:lpstr>
      <vt:lpstr>Demonstração</vt:lpstr>
      <vt:lpstr>Apresentação do PowerPoint</vt:lpstr>
      <vt:lpstr>Guia de Aprendizagem do Serviço Azure OpenAI</vt:lpstr>
      <vt:lpstr>Apresentação do PowerPoint</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Azure OpenAI</dc:title>
  <dc:creator>Carlotta Castelluccio</dc:creator>
  <cp:lastModifiedBy>Felipe Chikuji</cp:lastModifiedBy>
  <cp:revision>33</cp:revision>
  <dcterms:created xsi:type="dcterms:W3CDTF">2023-02-21T14:12:22Z</dcterms:created>
  <dcterms:modified xsi:type="dcterms:W3CDTF">2024-08-22T20:59:13Z</dcterms:modified>
</cp:coreProperties>
</file>